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3"/>
  </p:sldMasterIdLst>
  <p:notesMasterIdLst>
    <p:notesMasterId r:id="rId7"/>
  </p:notesMasterIdLst>
  <p:sldIdLst>
    <p:sldId id="257" r:id="rId4"/>
    <p:sldId id="258" r:id="rId5"/>
    <p:sldId id="259" r:id="rId6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A97CF"/>
    <a:srgbClr val="353636"/>
    <a:srgbClr val="6EC2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532"/>
    <p:restoredTop sz="97222"/>
  </p:normalViewPr>
  <p:slideViewPr>
    <p:cSldViewPr snapToGrid="0">
      <p:cViewPr varScale="1">
        <p:scale>
          <a:sx n="119" d="100"/>
          <a:sy n="119" d="100"/>
        </p:scale>
        <p:origin x="4448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99646F-B945-884F-BCAB-B83A72951BD8}" type="datetimeFigureOut">
              <a:rPr lang="en-US" smtClean="0"/>
              <a:t>10/28/24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79D2DD-C7E9-3542-8BD2-4D8366DC58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1493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79D2DD-C7E9-3542-8BD2-4D8366DC58A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2127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5E48-E3B4-3040-A38F-C595517D427B}" type="datetimeFigureOut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E3CE6-2D32-4D49-8826-92F5F2945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8225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5E48-E3B4-3040-A38F-C595517D427B}" type="datetimeFigureOut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E3CE6-2D32-4D49-8826-92F5F2945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357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5E48-E3B4-3040-A38F-C595517D427B}" type="datetimeFigureOut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E3CE6-2D32-4D49-8826-92F5F2945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1888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5E48-E3B4-3040-A38F-C595517D427B}" type="datetimeFigureOut">
              <a:rPr lang="en-US" smtClean="0"/>
              <a:t>10/28/24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E3CE6-2D32-4D49-8826-92F5F2945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61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5E48-E3B4-3040-A38F-C595517D427B}" type="datetimeFigureOut">
              <a:rPr lang="en-US" smtClean="0"/>
              <a:t>10/28/24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E3CE6-2D32-4D49-8826-92F5F2945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132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5E48-E3B4-3040-A38F-C595517D427B}" type="datetimeFigureOut">
              <a:rPr lang="en-US" smtClean="0"/>
              <a:t>10/28/24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E3CE6-2D32-4D49-8826-92F5F2945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854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5E48-E3B4-3040-A38F-C595517D427B}" type="datetimeFigureOut">
              <a:rPr lang="en-US" smtClean="0"/>
              <a:t>10/28/24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E3CE6-2D32-4D49-8826-92F5F2945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092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2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5E48-E3B4-3040-A38F-C595517D427B}" type="datetimeFigureOut">
              <a:rPr lang="en-US" smtClean="0"/>
              <a:t>10/28/24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E3CE6-2D32-4D49-8826-92F5F2945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4019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2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5E48-E3B4-3040-A38F-C595517D427B}" type="datetimeFigureOut">
              <a:rPr lang="en-US" smtClean="0"/>
              <a:t>10/28/24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E3CE6-2D32-4D49-8826-92F5F2945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5432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5E48-E3B4-3040-A38F-C595517D427B}" type="datetimeFigureOut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E3CE6-2D32-4D49-8826-92F5F2945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847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5E48-E3B4-3040-A38F-C595517D427B}" type="datetimeFigureOut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E3CE6-2D32-4D49-8826-92F5F2945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1530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7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4A5E48-E3B4-3040-A38F-C595517D427B}" type="datetimeFigureOut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CE3CE6-2D32-4D49-8826-92F5F2945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221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1E2E458-61C8-07B8-C04C-C18D9DF413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20" y="3528322"/>
            <a:ext cx="3578801" cy="5011525"/>
          </a:xfrm>
          <a:prstGeom prst="rect">
            <a:avLst/>
          </a:prstGeo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</p:pic>
      <p:sp>
        <p:nvSpPr>
          <p:cNvPr id="2" name="Right Triangle 1">
            <a:extLst>
              <a:ext uri="{FF2B5EF4-FFF2-40B4-BE49-F238E27FC236}">
                <a16:creationId xmlns:a16="http://schemas.microsoft.com/office/drawing/2014/main" id="{EB7A20AA-1A2D-6E40-EFB3-0A5D7412790E}"/>
              </a:ext>
            </a:extLst>
          </p:cNvPr>
          <p:cNvSpPr/>
          <p:nvPr/>
        </p:nvSpPr>
        <p:spPr>
          <a:xfrm rot="10800000">
            <a:off x="1969243" y="-20375"/>
            <a:ext cx="4907280" cy="1800225"/>
          </a:xfrm>
          <a:prstGeom prst="rtTriangle">
            <a:avLst/>
          </a:prstGeom>
          <a:solidFill>
            <a:srgbClr val="6A97C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04BC7A4-9E63-FAF9-21EC-986BDB7BC72B}"/>
              </a:ext>
            </a:extLst>
          </p:cNvPr>
          <p:cNvSpPr/>
          <p:nvPr/>
        </p:nvSpPr>
        <p:spPr>
          <a:xfrm>
            <a:off x="4120903" y="3234701"/>
            <a:ext cx="2669663" cy="3094976"/>
          </a:xfrm>
          <a:prstGeom prst="rect">
            <a:avLst/>
          </a:prstGeom>
          <a:solidFill>
            <a:srgbClr val="6EC2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96C9FCD-2F37-A211-7529-B1D7A0EB6149}"/>
              </a:ext>
            </a:extLst>
          </p:cNvPr>
          <p:cNvSpPr txBox="1"/>
          <p:nvPr/>
        </p:nvSpPr>
        <p:spPr>
          <a:xfrm>
            <a:off x="304800" y="2126705"/>
            <a:ext cx="4907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35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Co-branded posters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857BB9B-37B1-FE48-AC69-AAEC746D80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256177">
            <a:off x="202338" y="985573"/>
            <a:ext cx="4032640" cy="935971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1951F702-7582-7CE7-3A90-76D2F1E80551}"/>
              </a:ext>
            </a:extLst>
          </p:cNvPr>
          <p:cNvSpPr txBox="1"/>
          <p:nvPr/>
        </p:nvSpPr>
        <p:spPr>
          <a:xfrm>
            <a:off x="285750" y="2649925"/>
            <a:ext cx="55126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35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Respect retail and stand together against abuse. </a:t>
            </a:r>
          </a:p>
          <a:p>
            <a:r>
              <a:rPr lang="en-US" sz="1600" b="1" dirty="0">
                <a:solidFill>
                  <a:srgbClr val="35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company logo and images to the materials and share. 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D3292EA-4FFC-890C-1CD4-70F105881062}"/>
              </a:ext>
            </a:extLst>
          </p:cNvPr>
          <p:cNvSpPr txBox="1"/>
          <p:nvPr/>
        </p:nvSpPr>
        <p:spPr>
          <a:xfrm>
            <a:off x="4211506" y="3346907"/>
            <a:ext cx="2592627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1400" dirty="0">
                <a:solidFill>
                  <a:srgbClr val="35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an image of your colleagues. It works best if they are looking at the camera, smiling and in one of your workplace settings. </a:t>
            </a:r>
          </a:p>
          <a:p>
            <a:pPr marL="342900" indent="-342900">
              <a:buAutoNum type="arabicPeriod"/>
            </a:pPr>
            <a:r>
              <a:rPr lang="en-US" sz="1400" dirty="0">
                <a:solidFill>
                  <a:srgbClr val="35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 hand click on that image and choose ‘send to back’ – this should place your image in the frame of the poster. Adjust the size and position until you are happy. 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40A85AC-D2D4-5EB9-090F-33AF1D808921}"/>
              </a:ext>
            </a:extLst>
          </p:cNvPr>
          <p:cNvSpPr/>
          <p:nvPr/>
        </p:nvSpPr>
        <p:spPr>
          <a:xfrm>
            <a:off x="4048587" y="6800993"/>
            <a:ext cx="2669663" cy="1815882"/>
          </a:xfrm>
          <a:prstGeom prst="rect">
            <a:avLst/>
          </a:prstGeom>
          <a:solidFill>
            <a:srgbClr val="6EC2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67F0785-CF93-32DB-BAFD-D968E572600D}"/>
              </a:ext>
            </a:extLst>
          </p:cNvPr>
          <p:cNvSpPr txBox="1"/>
          <p:nvPr/>
        </p:nvSpPr>
        <p:spPr>
          <a:xfrm>
            <a:off x="4211506" y="6966335"/>
            <a:ext cx="250202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3"/>
            </a:pPr>
            <a:r>
              <a:rPr lang="en-US" sz="1400" dirty="0">
                <a:solidFill>
                  <a:srgbClr val="35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your logo. </a:t>
            </a:r>
          </a:p>
          <a:p>
            <a:pPr marL="342900" indent="-342900">
              <a:buAutoNum type="arabicPeriod" startAt="3"/>
            </a:pPr>
            <a:r>
              <a:rPr lang="en-US" sz="1400" dirty="0">
                <a:solidFill>
                  <a:srgbClr val="35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Adjust the size so it fits and place it to the left in the white space.</a:t>
            </a:r>
          </a:p>
          <a:p>
            <a:pPr marL="342900" indent="-342900">
              <a:buFontTx/>
              <a:buAutoNum type="arabicPeriod" startAt="3"/>
            </a:pPr>
            <a:r>
              <a:rPr lang="en-US" sz="1400" dirty="0">
                <a:solidFill>
                  <a:srgbClr val="35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Once you’re happy, delete this instructional slide. </a:t>
            </a:r>
          </a:p>
          <a:p>
            <a:pPr marL="342900" indent="-342900">
              <a:buAutoNum type="arabicPeriod" startAt="3"/>
            </a:pPr>
            <a:endParaRPr lang="en-US" sz="1400" dirty="0">
              <a:solidFill>
                <a:srgbClr val="35363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35FEFB7-874F-F59B-3F86-436CCC9BF3F1}"/>
              </a:ext>
            </a:extLst>
          </p:cNvPr>
          <p:cNvSpPr/>
          <p:nvPr/>
        </p:nvSpPr>
        <p:spPr>
          <a:xfrm>
            <a:off x="312420" y="8782217"/>
            <a:ext cx="6401109" cy="993160"/>
          </a:xfrm>
          <a:prstGeom prst="rect">
            <a:avLst/>
          </a:prstGeom>
          <a:solidFill>
            <a:srgbClr val="6EC2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767B3CB-4186-8A10-E3C6-E249BBACA0DF}"/>
              </a:ext>
            </a:extLst>
          </p:cNvPr>
          <p:cNvSpPr txBox="1"/>
          <p:nvPr/>
        </p:nvSpPr>
        <p:spPr>
          <a:xfrm>
            <a:off x="466256" y="8829617"/>
            <a:ext cx="607932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35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   Click on file, then export and choose the file type required (we recommend PDF for print and JPEG for anything being shared digitally).  </a:t>
            </a:r>
          </a:p>
          <a:p>
            <a:r>
              <a:rPr lang="en-US" sz="1400" dirty="0">
                <a:solidFill>
                  <a:srgbClr val="35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you would like the original artwork files or any support, please contact Chloe at cashley@retailtrust.org.uk</a:t>
            </a:r>
          </a:p>
          <a:p>
            <a:endParaRPr lang="en-US" sz="1400" dirty="0">
              <a:solidFill>
                <a:srgbClr val="35363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78366884-3E2D-EB73-E8FB-F2634C2137FC}"/>
              </a:ext>
            </a:extLst>
          </p:cNvPr>
          <p:cNvCxnSpPr>
            <a:cxnSpLocks/>
          </p:cNvCxnSpPr>
          <p:nvPr/>
        </p:nvCxnSpPr>
        <p:spPr>
          <a:xfrm flipH="1">
            <a:off x="3429000" y="4138408"/>
            <a:ext cx="1017355" cy="602976"/>
          </a:xfrm>
          <a:prstGeom prst="straightConnector1">
            <a:avLst/>
          </a:prstGeom>
          <a:ln>
            <a:solidFill>
              <a:srgbClr val="6A97C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D15B2F5B-93C0-6D7A-09D9-3F57F98EEF48}"/>
              </a:ext>
            </a:extLst>
          </p:cNvPr>
          <p:cNvCxnSpPr>
            <a:cxnSpLocks/>
          </p:cNvCxnSpPr>
          <p:nvPr/>
        </p:nvCxnSpPr>
        <p:spPr>
          <a:xfrm flipH="1">
            <a:off x="2923032" y="7176319"/>
            <a:ext cx="1044096" cy="602976"/>
          </a:xfrm>
          <a:prstGeom prst="straightConnector1">
            <a:avLst/>
          </a:prstGeom>
          <a:ln>
            <a:solidFill>
              <a:srgbClr val="6A97C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D0A737BA-0E4E-02EF-F1DA-6AF84286F3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76839" y="-67776"/>
            <a:ext cx="1415475" cy="141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7251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039309C-AA95-C09C-D4A2-225040AFD34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98"/>
          <a:stretch/>
        </p:blipFill>
        <p:spPr>
          <a:xfrm>
            <a:off x="0" y="0"/>
            <a:ext cx="6858000" cy="9916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3562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B6DDD8F-8337-58EA-D68F-35EF4ACCF44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49"/>
          <a:stretch/>
        </p:blipFill>
        <p:spPr>
          <a:xfrm>
            <a:off x="-75304" y="-12908"/>
            <a:ext cx="6933304" cy="9918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7026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66AA97B99C9FD48A5D80FAFDA992329" ma:contentTypeVersion="20" ma:contentTypeDescription="Create a new document." ma:contentTypeScope="" ma:versionID="41fd02f64f6722ce016b63253d0b7b8b">
  <xsd:schema xmlns:xsd="http://www.w3.org/2001/XMLSchema" xmlns:xs="http://www.w3.org/2001/XMLSchema" xmlns:p="http://schemas.microsoft.com/office/2006/metadata/properties" xmlns:ns2="929f3a9c-c9a8-4b53-9d3b-dd3394411a44" xmlns:ns3="ea61c7f6-85f1-46c1-8edb-59072492b96f" targetNamespace="http://schemas.microsoft.com/office/2006/metadata/properties" ma:root="true" ma:fieldsID="755307aa9ab11f75a6d4bd9179424ebb" ns2:_="" ns3:_="">
    <xsd:import namespace="929f3a9c-c9a8-4b53-9d3b-dd3394411a44"/>
    <xsd:import namespace="ea61c7f6-85f1-46c1-8edb-59072492b96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Headerimag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29f3a9c-c9a8-4b53-9d3b-dd3394411a4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Headerimage" ma:index="20" nillable="true" ma:displayName="Header image" ma:format="Dropdown" ma:internalName="Headerimage">
      <xsd:simpleType>
        <xsd:restriction base="dms:Text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5f6d82cb-9fdd-4c7d-9294-7323c1f9cc0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61c7f6-85f1-46c1-8edb-59072492b96f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0cd7f4df-acd4-4f53-9828-e0a44d34aeb4}" ma:internalName="TaxCatchAll" ma:showField="CatchAllData" ma:web="ea61c7f6-85f1-46c1-8edb-59072492b96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49ADD6B-1C1F-4F56-916B-9207BF07FC3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396E80C-F3AF-4E03-974C-89EF2CD36A8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29f3a9c-c9a8-4b53-9d3b-dd3394411a44"/>
    <ds:schemaRef ds:uri="ea61c7f6-85f1-46c1-8edb-59072492b96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2106</TotalTime>
  <Words>167</Words>
  <Application>Microsoft Macintosh PowerPoint</Application>
  <PresentationFormat>A4 Paper (210x297 mm)</PresentationFormat>
  <Paragraphs>11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Chloe Ashley</dc:creator>
  <cp:lastModifiedBy>Chloe Ashley</cp:lastModifiedBy>
  <cp:revision>4</cp:revision>
  <dcterms:created xsi:type="dcterms:W3CDTF">2024-10-14T08:35:32Z</dcterms:created>
  <dcterms:modified xsi:type="dcterms:W3CDTF">2024-10-28T15:04:24Z</dcterms:modified>
</cp:coreProperties>
</file>