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8"/>
  </p:notesMasterIdLst>
  <p:sldIdLst>
    <p:sldId id="257" r:id="rId5"/>
    <p:sldId id="258" r:id="rId6"/>
    <p:sldId id="259" r:id="rId7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636"/>
    <a:srgbClr val="6A97CF"/>
    <a:srgbClr val="6EC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5"/>
    <p:restoredTop sz="96327"/>
  </p:normalViewPr>
  <p:slideViewPr>
    <p:cSldViewPr snapToGrid="0">
      <p:cViewPr varScale="1">
        <p:scale>
          <a:sx n="117" d="100"/>
          <a:sy n="117" d="100"/>
        </p:scale>
        <p:origin x="29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646F-B945-884F-BCAB-B83A72951BD8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D2DD-C7E9-3542-8BD2-4D8366DC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5950" y="1143000"/>
            <a:ext cx="30861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9D2DD-C7E9-3542-8BD2-4D8366DC58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1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4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7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0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21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1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8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71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7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5E48-E3B4-3040-A38F-C595517D427B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AC5A55-5D8B-9BB1-8824-2DD67B7ED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79" y="2519914"/>
            <a:ext cx="2526545" cy="252654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04BC7A4-9E63-FAF9-21EC-986BDB7BC72B}"/>
              </a:ext>
            </a:extLst>
          </p:cNvPr>
          <p:cNvSpPr/>
          <p:nvPr/>
        </p:nvSpPr>
        <p:spPr>
          <a:xfrm>
            <a:off x="2860281" y="2532790"/>
            <a:ext cx="1663538" cy="2539130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F0248FA4-FB5C-9CCA-DF94-C03E90DC30F0}"/>
              </a:ext>
            </a:extLst>
          </p:cNvPr>
          <p:cNvSpPr/>
          <p:nvPr/>
        </p:nvSpPr>
        <p:spPr>
          <a:xfrm rot="5400000">
            <a:off x="1994704" y="-2023516"/>
            <a:ext cx="1860745" cy="5879193"/>
          </a:xfrm>
          <a:prstGeom prst="rtTriangle">
            <a:avLst/>
          </a:prstGeom>
          <a:solidFill>
            <a:srgbClr val="6A9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6C9FCD-2F37-A211-7529-B1D7A0EB6149}"/>
              </a:ext>
            </a:extLst>
          </p:cNvPr>
          <p:cNvSpPr txBox="1"/>
          <p:nvPr/>
        </p:nvSpPr>
        <p:spPr>
          <a:xfrm>
            <a:off x="241570" y="1643219"/>
            <a:ext cx="3566429" cy="405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35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Co-branded images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57BB9B-37B1-FE48-AC69-AAEC746D8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56177">
            <a:off x="274527" y="664477"/>
            <a:ext cx="2930773" cy="6802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51F702-7582-7CE7-3A90-76D2F1E80551}"/>
              </a:ext>
            </a:extLst>
          </p:cNvPr>
          <p:cNvSpPr txBox="1"/>
          <p:nvPr/>
        </p:nvSpPr>
        <p:spPr>
          <a:xfrm>
            <a:off x="227725" y="2023476"/>
            <a:ext cx="5636945" cy="450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3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retail and stand together against abuse. </a:t>
            </a:r>
          </a:p>
          <a:p>
            <a:r>
              <a:rPr lang="en-US" sz="1163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company logo and images to the materials and share</a:t>
            </a:r>
            <a:r>
              <a:rPr lang="en-US" sz="1163" b="1" dirty="0">
                <a:solidFill>
                  <a:srgbClr val="353636"/>
                </a:solidFill>
              </a:rPr>
              <a:t>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3292EA-4FFC-890C-1CD4-70F105881062}"/>
              </a:ext>
            </a:extLst>
          </p:cNvPr>
          <p:cNvSpPr txBox="1"/>
          <p:nvPr/>
        </p:nvSpPr>
        <p:spPr>
          <a:xfrm>
            <a:off x="2820337" y="2603025"/>
            <a:ext cx="1703482" cy="244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20" indent="-249220">
              <a:buAutoNum type="arabicPeriod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 of your colleagues. This works best if they are looking at the camera, smiling and in one of your workplace settings. </a:t>
            </a:r>
          </a:p>
          <a:p>
            <a:pPr marL="249220" indent="-249220">
              <a:buAutoNum type="arabicPeriod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hand click on that image and choose ‘send to back’ – this should place your image in the frame of the poster. Adjust the size and position.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A85AC-D2D4-5EB9-090F-33AF1D808921}"/>
              </a:ext>
            </a:extLst>
          </p:cNvPr>
          <p:cNvSpPr/>
          <p:nvPr/>
        </p:nvSpPr>
        <p:spPr>
          <a:xfrm>
            <a:off x="1746422" y="5159879"/>
            <a:ext cx="4243739" cy="721793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F0785-CF93-32DB-BAFD-D968E572600D}"/>
              </a:ext>
            </a:extLst>
          </p:cNvPr>
          <p:cNvSpPr txBox="1"/>
          <p:nvPr/>
        </p:nvSpPr>
        <p:spPr>
          <a:xfrm>
            <a:off x="1861751" y="5188262"/>
            <a:ext cx="4124979" cy="56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20" indent="-249220">
              <a:buAutoNum type="arabicPeriod" startAt="3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logo. </a:t>
            </a:r>
          </a:p>
          <a:p>
            <a:pPr marL="249220" indent="-249220">
              <a:buAutoNum type="arabicPeriod" startAt="3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size so it fits and place it to the left in the white space or above ‘against abuse’.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5FEFB7-874F-F59B-3F86-436CCC9BF3F1}"/>
              </a:ext>
            </a:extLst>
          </p:cNvPr>
          <p:cNvSpPr/>
          <p:nvPr/>
        </p:nvSpPr>
        <p:spPr>
          <a:xfrm>
            <a:off x="1742990" y="5994602"/>
            <a:ext cx="4243739" cy="1109778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67B3CB-4186-8A10-E3C6-E249BBACA0DF}"/>
              </a:ext>
            </a:extLst>
          </p:cNvPr>
          <p:cNvSpPr txBox="1"/>
          <p:nvPr/>
        </p:nvSpPr>
        <p:spPr>
          <a:xfrm>
            <a:off x="1861751" y="6021079"/>
            <a:ext cx="4108141" cy="1218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Once you’re happy, delete this instructional slide. </a:t>
            </a:r>
          </a:p>
          <a:p>
            <a:r>
              <a:rPr lang="en-US" sz="105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Click on file, then export and choose the file type required (we recommend PDF for print and JPEG for anything being shared digitally).  </a:t>
            </a:r>
          </a:p>
          <a:p>
            <a:r>
              <a:rPr lang="en-US" sz="105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would like the original artwork files or any support, please contact Chloe at cashley@retailtrust.org.uk</a:t>
            </a:r>
          </a:p>
          <a:p>
            <a:endParaRPr lang="en-US" sz="1018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82BD210-94D7-03F8-7600-8690CB83F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3763" y="2519914"/>
            <a:ext cx="2518757" cy="251875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30000"/>
              </a:prstClr>
            </a:outerShdw>
          </a:effec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8366884-3E2D-EB73-E8FB-F2634C2137FC}"/>
              </a:ext>
            </a:extLst>
          </p:cNvPr>
          <p:cNvCxnSpPr/>
          <p:nvPr/>
        </p:nvCxnSpPr>
        <p:spPr>
          <a:xfrm flipH="1">
            <a:off x="2406024" y="2764903"/>
            <a:ext cx="492773" cy="39354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5B2F5B-93C0-6D7A-09D9-3F57F98EEF48}"/>
              </a:ext>
            </a:extLst>
          </p:cNvPr>
          <p:cNvCxnSpPr>
            <a:cxnSpLocks/>
          </p:cNvCxnSpPr>
          <p:nvPr/>
        </p:nvCxnSpPr>
        <p:spPr>
          <a:xfrm flipH="1" flipV="1">
            <a:off x="2024784" y="4951927"/>
            <a:ext cx="94534" cy="507310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B0933A6-0C81-0662-1882-CC6670D427F7}"/>
              </a:ext>
            </a:extLst>
          </p:cNvPr>
          <p:cNvCxnSpPr>
            <a:cxnSpLocks/>
          </p:cNvCxnSpPr>
          <p:nvPr/>
        </p:nvCxnSpPr>
        <p:spPr>
          <a:xfrm flipV="1">
            <a:off x="4519196" y="3481949"/>
            <a:ext cx="375228" cy="1823219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7A58604-959F-4F92-DF86-42830758F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345" y="132819"/>
            <a:ext cx="1415475" cy="14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2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436125-42A7-DCDD-BE32-A6ACD5C18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99313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5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1B3595-469A-2FEF-6E81-472518C99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99313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0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AA97B99C9FD48A5D80FAFDA992329" ma:contentTypeVersion="20" ma:contentTypeDescription="Create a new document." ma:contentTypeScope="" ma:versionID="41fd02f64f6722ce016b63253d0b7b8b">
  <xsd:schema xmlns:xsd="http://www.w3.org/2001/XMLSchema" xmlns:xs="http://www.w3.org/2001/XMLSchema" xmlns:p="http://schemas.microsoft.com/office/2006/metadata/properties" xmlns:ns2="929f3a9c-c9a8-4b53-9d3b-dd3394411a44" xmlns:ns3="ea61c7f6-85f1-46c1-8edb-59072492b96f" targetNamespace="http://schemas.microsoft.com/office/2006/metadata/properties" ma:root="true" ma:fieldsID="755307aa9ab11f75a6d4bd9179424ebb" ns2:_="" ns3:_="">
    <xsd:import namespace="929f3a9c-c9a8-4b53-9d3b-dd3394411a44"/>
    <xsd:import namespace="ea61c7f6-85f1-46c1-8edb-59072492b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Headerimag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f3a9c-c9a8-4b53-9d3b-dd3394411a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Headerimage" ma:index="20" nillable="true" ma:displayName="Header image" ma:format="Dropdown" ma:internalName="Headerimag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f6d82cb-9fdd-4c7d-9294-7323c1f9c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61c7f6-85f1-46c1-8edb-59072492b96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d7f4df-acd4-4f53-9828-e0a44d34aeb4}" ma:internalName="TaxCatchAll" ma:showField="CatchAllData" ma:web="ea61c7f6-85f1-46c1-8edb-59072492b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61c7f6-85f1-46c1-8edb-59072492b96f" xsi:nil="true"/>
    <lcf76f155ced4ddcb4097134ff3c332f xmlns="929f3a9c-c9a8-4b53-9d3b-dd3394411a44">
      <Terms xmlns="http://schemas.microsoft.com/office/infopath/2007/PartnerControls"/>
    </lcf76f155ced4ddcb4097134ff3c332f>
    <Headerimage xmlns="929f3a9c-c9a8-4b53-9d3b-dd3394411a44" xsi:nil="true"/>
  </documentManagement>
</p:properties>
</file>

<file path=customXml/itemProps1.xml><?xml version="1.0" encoding="utf-8"?>
<ds:datastoreItem xmlns:ds="http://schemas.openxmlformats.org/officeDocument/2006/customXml" ds:itemID="{E9E98A49-8569-48A1-9306-2152A68C4B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f3a9c-c9a8-4b53-9d3b-dd3394411a44"/>
    <ds:schemaRef ds:uri="ea61c7f6-85f1-46c1-8edb-59072492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EA474B-7DD4-45F9-8E53-A7344F6E4F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5F0216-0F50-4A96-9E7A-3997B5E564C4}">
  <ds:schemaRefs>
    <ds:schemaRef ds:uri="http://purl.org/dc/terms/"/>
    <ds:schemaRef ds:uri="http://schemas.microsoft.com/office/2006/metadata/properties"/>
    <ds:schemaRef ds:uri="http://www.w3.org/XML/1998/namespace"/>
    <ds:schemaRef ds:uri="929f3a9c-c9a8-4b53-9d3b-dd3394411a44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ea61c7f6-85f1-46c1-8edb-59072492b96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2122</TotalTime>
  <Words>170</Words>
  <Application>Microsoft Macintosh PowerPoint</Application>
  <PresentationFormat>Custom</PresentationFormat>
  <Paragraphs>11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Ashley</dc:creator>
  <cp:lastModifiedBy>Chloe Ashley</cp:lastModifiedBy>
  <cp:revision>2</cp:revision>
  <dcterms:created xsi:type="dcterms:W3CDTF">2024-10-14T08:35:32Z</dcterms:created>
  <dcterms:modified xsi:type="dcterms:W3CDTF">2024-10-28T14:59:56Z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0x010100166AA97B99C9FD48A5D80FAFDA992329</vt:lpwstr>
  </property>
  <property fmtid="{D5CDD505-2E9C-101B-9397-08002B2CF9AE}" pid="3" name="MediaServiceImageTags">
    <vt:lpwstr/>
  </property>
</Properties>
</file>