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4"/>
  </p:sldMasterIdLst>
  <p:notesMasterIdLst>
    <p:notesMasterId r:id="rId7"/>
  </p:notesMasterIdLst>
  <p:sldIdLst>
    <p:sldId id="259" r:id="rId5"/>
    <p:sldId id="258" r:id="rId6"/>
  </p:sldIdLst>
  <p:sldSz cx="11520488" cy="3600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636"/>
    <a:srgbClr val="6A97CF"/>
    <a:srgbClr val="6EC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6327"/>
  </p:normalViewPr>
  <p:slideViewPr>
    <p:cSldViewPr snapToGrid="0">
      <p:cViewPr varScale="1">
        <p:scale>
          <a:sx n="149" d="100"/>
          <a:sy n="149" d="100"/>
        </p:scale>
        <p:origin x="176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t Khanba" userId="c4740acb-c4ea-480a-abd8-71b1b38dc49a" providerId="ADAL" clId="{DF09F9A7-7967-46C1-9F54-A438789050B8}"/>
    <pc:docChg chg="undo custSel addSld delSld modSld">
      <pc:chgData name="Jat Khanba" userId="c4740acb-c4ea-480a-abd8-71b1b38dc49a" providerId="ADAL" clId="{DF09F9A7-7967-46C1-9F54-A438789050B8}" dt="2024-10-16T12:56:44.449" v="204" actId="20577"/>
      <pc:docMkLst>
        <pc:docMk/>
      </pc:docMkLst>
      <pc:sldChg chg="modSp del mod">
        <pc:chgData name="Jat Khanba" userId="c4740acb-c4ea-480a-abd8-71b1b38dc49a" providerId="ADAL" clId="{DF09F9A7-7967-46C1-9F54-A438789050B8}" dt="2024-10-16T12:55:03.937" v="136" actId="47"/>
        <pc:sldMkLst>
          <pc:docMk/>
          <pc:sldMk cId="2345725176" sldId="257"/>
        </pc:sldMkLst>
        <pc:spChg chg="mod">
          <ac:chgData name="Jat Khanba" userId="c4740acb-c4ea-480a-abd8-71b1b38dc49a" providerId="ADAL" clId="{DF09F9A7-7967-46C1-9F54-A438789050B8}" dt="2024-10-16T12:44:48.278" v="45" actId="14100"/>
          <ac:spMkLst>
            <pc:docMk/>
            <pc:sldMk cId="2345725176" sldId="257"/>
            <ac:spMk id="18" creationId="{1951F702-7582-7CE7-3A90-76D2F1E80551}"/>
          </ac:spMkLst>
        </pc:spChg>
        <pc:spChg chg="mod">
          <ac:chgData name="Jat Khanba" userId="c4740acb-c4ea-480a-abd8-71b1b38dc49a" providerId="ADAL" clId="{DF09F9A7-7967-46C1-9F54-A438789050B8}" dt="2024-10-16T12:45:42.623" v="56" actId="20577"/>
          <ac:spMkLst>
            <pc:docMk/>
            <pc:sldMk cId="2345725176" sldId="257"/>
            <ac:spMk id="19" creationId="{5D3292EA-4FFC-890C-1CD4-70F105881062}"/>
          </ac:spMkLst>
        </pc:spChg>
        <pc:spChg chg="mod">
          <ac:chgData name="Jat Khanba" userId="c4740acb-c4ea-480a-abd8-71b1b38dc49a" providerId="ADAL" clId="{DF09F9A7-7967-46C1-9F54-A438789050B8}" dt="2024-10-16T12:47:41.200" v="125" actId="1076"/>
          <ac:spMkLst>
            <pc:docMk/>
            <pc:sldMk cId="2345725176" sldId="257"/>
            <ac:spMk id="24" creationId="{D67F0785-CF93-32DB-BAFD-D968E572600D}"/>
          </ac:spMkLst>
        </pc:spChg>
        <pc:spChg chg="mod">
          <ac:chgData name="Jat Khanba" userId="c4740acb-c4ea-480a-abd8-71b1b38dc49a" providerId="ADAL" clId="{DF09F9A7-7967-46C1-9F54-A438789050B8}" dt="2024-10-16T12:47:48.913" v="126" actId="20577"/>
          <ac:spMkLst>
            <pc:docMk/>
            <pc:sldMk cId="2345725176" sldId="257"/>
            <ac:spMk id="26" creationId="{C767B3CB-4186-8A10-E3C6-E249BBACA0DF}"/>
          </ac:spMkLst>
        </pc:spChg>
      </pc:sldChg>
      <pc:sldChg chg="modSp add mod">
        <pc:chgData name="Jat Khanba" userId="c4740acb-c4ea-480a-abd8-71b1b38dc49a" providerId="ADAL" clId="{DF09F9A7-7967-46C1-9F54-A438789050B8}" dt="2024-10-16T12:56:44.449" v="204" actId="20577"/>
        <pc:sldMkLst>
          <pc:docMk/>
          <pc:sldMk cId="32622818" sldId="259"/>
        </pc:sldMkLst>
        <pc:spChg chg="mod">
          <ac:chgData name="Jat Khanba" userId="c4740acb-c4ea-480a-abd8-71b1b38dc49a" providerId="ADAL" clId="{DF09F9A7-7967-46C1-9F54-A438789050B8}" dt="2024-10-16T12:56:14.633" v="170" actId="20577"/>
          <ac:spMkLst>
            <pc:docMk/>
            <pc:sldMk cId="32622818" sldId="259"/>
            <ac:spMk id="19" creationId="{5D3292EA-4FFC-890C-1CD4-70F105881062}"/>
          </ac:spMkLst>
        </pc:spChg>
        <pc:spChg chg="mod">
          <ac:chgData name="Jat Khanba" userId="c4740acb-c4ea-480a-abd8-71b1b38dc49a" providerId="ADAL" clId="{DF09F9A7-7967-46C1-9F54-A438789050B8}" dt="2024-10-16T12:56:44.449" v="204" actId="20577"/>
          <ac:spMkLst>
            <pc:docMk/>
            <pc:sldMk cId="32622818" sldId="259"/>
            <ac:spMk id="26" creationId="{C767B3CB-4186-8A10-E3C6-E249BBACA0DF}"/>
          </ac:spMkLst>
        </pc:spChg>
      </pc:sldChg>
    </pc:docChg>
  </pc:docChgLst>
  <pc:docChgLst>
    <pc:chgData name="Chloe Ashley" userId="93502627-481a-4df0-bd63-8f3de3c402f8" providerId="ADAL" clId="{1ABB8C7F-BBF8-5249-823A-537EADB48EFB}"/>
    <pc:docChg chg="undo custSel modSld">
      <pc:chgData name="Chloe Ashley" userId="93502627-481a-4df0-bd63-8f3de3c402f8" providerId="ADAL" clId="{1ABB8C7F-BBF8-5249-823A-537EADB48EFB}" dt="2024-10-16T13:21:49.549" v="10" actId="1076"/>
      <pc:docMkLst>
        <pc:docMk/>
      </pc:docMkLst>
      <pc:sldChg chg="modSp mod">
        <pc:chgData name="Chloe Ashley" userId="93502627-481a-4df0-bd63-8f3de3c402f8" providerId="ADAL" clId="{1ABB8C7F-BBF8-5249-823A-537EADB48EFB}" dt="2024-10-16T11:42:58.405" v="3" actId="20577"/>
        <pc:sldMkLst>
          <pc:docMk/>
          <pc:sldMk cId="2345725176" sldId="257"/>
        </pc:sldMkLst>
        <pc:spChg chg="mod">
          <ac:chgData name="Chloe Ashley" userId="93502627-481a-4df0-bd63-8f3de3c402f8" providerId="ADAL" clId="{1ABB8C7F-BBF8-5249-823A-537EADB48EFB}" dt="2024-10-16T11:42:44.136" v="1" actId="2711"/>
          <ac:spMkLst>
            <pc:docMk/>
            <pc:sldMk cId="2345725176" sldId="257"/>
            <ac:spMk id="12" creationId="{296C9FCD-2F37-A211-7529-B1D7A0EB6149}"/>
          </ac:spMkLst>
        </pc:spChg>
        <pc:spChg chg="mod">
          <ac:chgData name="Chloe Ashley" userId="93502627-481a-4df0-bd63-8f3de3c402f8" providerId="ADAL" clId="{1ABB8C7F-BBF8-5249-823A-537EADB48EFB}" dt="2024-10-16T11:42:49.501" v="2" actId="2711"/>
          <ac:spMkLst>
            <pc:docMk/>
            <pc:sldMk cId="2345725176" sldId="257"/>
            <ac:spMk id="18" creationId="{1951F702-7582-7CE7-3A90-76D2F1E80551}"/>
          </ac:spMkLst>
        </pc:spChg>
        <pc:spChg chg="mod">
          <ac:chgData name="Chloe Ashley" userId="93502627-481a-4df0-bd63-8f3de3c402f8" providerId="ADAL" clId="{1ABB8C7F-BBF8-5249-823A-537EADB48EFB}" dt="2024-10-16T11:42:58.405" v="3" actId="20577"/>
          <ac:spMkLst>
            <pc:docMk/>
            <pc:sldMk cId="2345725176" sldId="257"/>
            <ac:spMk id="26" creationId="{C767B3CB-4186-8A10-E3C6-E249BBACA0DF}"/>
          </ac:spMkLst>
        </pc:spChg>
        <pc:picChg chg="mod">
          <ac:chgData name="Chloe Ashley" userId="93502627-481a-4df0-bd63-8f3de3c402f8" providerId="ADAL" clId="{1ABB8C7F-BBF8-5249-823A-537EADB48EFB}" dt="2024-10-15T21:20:48.527" v="0" actId="18331"/>
          <ac:picMkLst>
            <pc:docMk/>
            <pc:sldMk cId="2345725176" sldId="257"/>
            <ac:picMk id="52" creationId="{AF34ACF5-C158-E57D-4D74-0BBD5C7C9315}"/>
          </ac:picMkLst>
        </pc:picChg>
      </pc:sldChg>
      <pc:sldChg chg="addSp delSp modSp mod">
        <pc:chgData name="Chloe Ashley" userId="93502627-481a-4df0-bd63-8f3de3c402f8" providerId="ADAL" clId="{1ABB8C7F-BBF8-5249-823A-537EADB48EFB}" dt="2024-10-16T13:21:49.549" v="10" actId="1076"/>
        <pc:sldMkLst>
          <pc:docMk/>
          <pc:sldMk cId="32622818" sldId="259"/>
        </pc:sldMkLst>
        <pc:picChg chg="add mod">
          <ac:chgData name="Chloe Ashley" userId="93502627-481a-4df0-bd63-8f3de3c402f8" providerId="ADAL" clId="{1ABB8C7F-BBF8-5249-823A-537EADB48EFB}" dt="2024-10-16T13:21:49.549" v="10" actId="1076"/>
          <ac:picMkLst>
            <pc:docMk/>
            <pc:sldMk cId="32622818" sldId="259"/>
            <ac:picMk id="3" creationId="{7B40B0C2-72C3-1AD4-1251-668CF56B1477}"/>
          </ac:picMkLst>
        </pc:picChg>
        <pc:picChg chg="del mod">
          <ac:chgData name="Chloe Ashley" userId="93502627-481a-4df0-bd63-8f3de3c402f8" providerId="ADAL" clId="{1ABB8C7F-BBF8-5249-823A-537EADB48EFB}" dt="2024-10-16T13:21:47.490" v="9" actId="478"/>
          <ac:picMkLst>
            <pc:docMk/>
            <pc:sldMk cId="32622818" sldId="259"/>
            <ac:picMk id="17" creationId="{91E48CBC-41D4-DFF0-AF27-91E67B6E715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9646F-B945-884F-BCAB-B83A72951BD8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508125" y="1143000"/>
            <a:ext cx="9874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9D2DD-C7E9-3542-8BD2-4D8366DC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4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021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1pPr>
    <a:lvl2pPr marL="480108" algn="l" defTabSz="96021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2pPr>
    <a:lvl3pPr marL="960216" algn="l" defTabSz="96021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3pPr>
    <a:lvl4pPr marL="1440324" algn="l" defTabSz="96021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4pPr>
    <a:lvl5pPr marL="1920432" algn="l" defTabSz="96021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5pPr>
    <a:lvl6pPr marL="2400540" algn="l" defTabSz="96021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6pPr>
    <a:lvl7pPr marL="2880648" algn="l" defTabSz="96021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7pPr>
    <a:lvl8pPr marL="3360756" algn="l" defTabSz="96021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8pPr>
    <a:lvl9pPr marL="3840864" algn="l" defTabSz="96021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508125" y="1143000"/>
            <a:ext cx="98742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9D2DD-C7E9-3542-8BD2-4D8366DC58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21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61" y="589241"/>
            <a:ext cx="8640366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1891070"/>
            <a:ext cx="8640366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5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80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33" y="897613"/>
            <a:ext cx="9936421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033" y="2409468"/>
            <a:ext cx="9936421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16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034" y="958453"/>
            <a:ext cx="4896207" cy="22844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2247" y="958453"/>
            <a:ext cx="4896207" cy="22844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86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191691"/>
            <a:ext cx="9936421" cy="6959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535" y="882610"/>
            <a:ext cx="4873706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535" y="1315164"/>
            <a:ext cx="4873706" cy="193440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2247" y="882610"/>
            <a:ext cx="4897708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2247" y="1315164"/>
            <a:ext cx="4897708" cy="193440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89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9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75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240030"/>
            <a:ext cx="3715657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708" y="518398"/>
            <a:ext cx="5832247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080135"/>
            <a:ext cx="3715657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3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240030"/>
            <a:ext cx="3715657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7708" y="518398"/>
            <a:ext cx="5832247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080135"/>
            <a:ext cx="3715657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2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4349" y="191691"/>
            <a:ext cx="2484105" cy="305121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033" y="191691"/>
            <a:ext cx="7308310" cy="305121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34" y="191691"/>
            <a:ext cx="9936421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34" y="958453"/>
            <a:ext cx="9936421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33" y="3337084"/>
            <a:ext cx="259211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162" y="3337084"/>
            <a:ext cx="3888165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6345" y="3337084"/>
            <a:ext cx="259211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35FEFB7-874F-F59B-3F86-436CCC9BF3F1}"/>
              </a:ext>
            </a:extLst>
          </p:cNvPr>
          <p:cNvSpPr/>
          <p:nvPr/>
        </p:nvSpPr>
        <p:spPr>
          <a:xfrm>
            <a:off x="7223635" y="1697678"/>
            <a:ext cx="4114925" cy="1671696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54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F34ACF5-C158-E57D-4D74-0BBD5C7C93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103" y="1936977"/>
            <a:ext cx="4581362" cy="1432386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F0248FA4-FB5C-9CCA-DF94-C03E90DC30F0}"/>
              </a:ext>
            </a:extLst>
          </p:cNvPr>
          <p:cNvSpPr/>
          <p:nvPr/>
        </p:nvSpPr>
        <p:spPr>
          <a:xfrm rot="5400000">
            <a:off x="3872847" y="-3882455"/>
            <a:ext cx="1432387" cy="9178079"/>
          </a:xfrm>
          <a:prstGeom prst="rtTriangle">
            <a:avLst/>
          </a:prstGeom>
          <a:solidFill>
            <a:srgbClr val="6A9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54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6C9FCD-2F37-A211-7529-B1D7A0EB6149}"/>
              </a:ext>
            </a:extLst>
          </p:cNvPr>
          <p:cNvSpPr txBox="1"/>
          <p:nvPr/>
        </p:nvSpPr>
        <p:spPr>
          <a:xfrm>
            <a:off x="363806" y="1291265"/>
            <a:ext cx="5835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Co-branded email signature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57BB9B-37B1-FE48-AC69-AAEC746D8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56177">
            <a:off x="422420" y="359280"/>
            <a:ext cx="3188680" cy="74009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951F702-7582-7CE7-3A90-76D2F1E80551}"/>
              </a:ext>
            </a:extLst>
          </p:cNvPr>
          <p:cNvSpPr txBox="1"/>
          <p:nvPr/>
        </p:nvSpPr>
        <p:spPr>
          <a:xfrm>
            <a:off x="282092" y="1936977"/>
            <a:ext cx="21418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retail and stand together against abuse. </a:t>
            </a:r>
          </a:p>
          <a:p>
            <a:endParaRPr lang="en-US" sz="1400" dirty="0">
              <a:solidFill>
                <a:srgbClr val="35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Simply add your logo and images to the materials and share.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7F0785-CF93-32DB-BAFD-D968E572600D}"/>
              </a:ext>
            </a:extLst>
          </p:cNvPr>
          <p:cNvSpPr txBox="1"/>
          <p:nvPr/>
        </p:nvSpPr>
        <p:spPr>
          <a:xfrm>
            <a:off x="7330740" y="1752930"/>
            <a:ext cx="40618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4660" indent="-124660">
              <a:buAutoNum type="arabicPeriod" startAt="3"/>
            </a:pPr>
            <a:r>
              <a:rPr lang="en-US" sz="11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logo. </a:t>
            </a:r>
          </a:p>
          <a:p>
            <a:pPr marL="124660" indent="-124660">
              <a:buAutoNum type="arabicPeriod" startAt="3"/>
            </a:pPr>
            <a:r>
              <a:rPr lang="en-US" sz="11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size so it fits and place it to the left in the white space.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67B3CB-4186-8A10-E3C6-E249BBACA0DF}"/>
              </a:ext>
            </a:extLst>
          </p:cNvPr>
          <p:cNvSpPr txBox="1"/>
          <p:nvPr/>
        </p:nvSpPr>
        <p:spPr>
          <a:xfrm>
            <a:off x="7341836" y="2272013"/>
            <a:ext cx="39061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Once you’re happy, delete this instructional slide. </a:t>
            </a:r>
          </a:p>
          <a:p>
            <a:r>
              <a:rPr lang="en-US" sz="11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Click on file, then export and choose the file type required (we recommend PDF for print and JPEG for anything being shared digitally).  </a:t>
            </a:r>
          </a:p>
          <a:p>
            <a:r>
              <a:rPr lang="en-US" sz="11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would like the original artwork files or any support, please contact Chloe at cashley@retailtrust.org.uk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15B2F5B-93C0-6D7A-09D9-3F57F98EEF48}"/>
              </a:ext>
            </a:extLst>
          </p:cNvPr>
          <p:cNvCxnSpPr>
            <a:cxnSpLocks/>
          </p:cNvCxnSpPr>
          <p:nvPr/>
        </p:nvCxnSpPr>
        <p:spPr>
          <a:xfrm flipH="1">
            <a:off x="4264429" y="856483"/>
            <a:ext cx="227195" cy="1080494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B0933A6-0C81-0662-1882-CC6670D427F7}"/>
              </a:ext>
            </a:extLst>
          </p:cNvPr>
          <p:cNvCxnSpPr>
            <a:cxnSpLocks/>
          </p:cNvCxnSpPr>
          <p:nvPr/>
        </p:nvCxnSpPr>
        <p:spPr>
          <a:xfrm flipH="1">
            <a:off x="7114465" y="2255965"/>
            <a:ext cx="300488" cy="556704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04BC7A4-9E63-FAF9-21EC-986BDB7BC72B}"/>
              </a:ext>
            </a:extLst>
          </p:cNvPr>
          <p:cNvSpPr/>
          <p:nvPr/>
        </p:nvSpPr>
        <p:spPr>
          <a:xfrm>
            <a:off x="4589040" y="492329"/>
            <a:ext cx="4696276" cy="1054775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54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3292EA-4FFC-890C-1CD4-70F105881062}"/>
              </a:ext>
            </a:extLst>
          </p:cNvPr>
          <p:cNvSpPr txBox="1"/>
          <p:nvPr/>
        </p:nvSpPr>
        <p:spPr>
          <a:xfrm>
            <a:off x="4589040" y="529068"/>
            <a:ext cx="475495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4660" indent="-124660">
              <a:buAutoNum type="arabicPeriod"/>
            </a:pPr>
            <a:r>
              <a:rPr lang="en-US" sz="11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an image of your colleagues. It works best if they are looking at the camera, smiling and in one of your workplace settings. </a:t>
            </a:r>
          </a:p>
          <a:p>
            <a:pPr marL="124660" indent="-124660">
              <a:buAutoNum type="arabicPeriod"/>
            </a:pPr>
            <a:r>
              <a:rPr lang="en-US" sz="11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hand click on that image and choose ‘send to back’ – this should place your image in the frame of the poster. Adjust the size and position until you are happy.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40B0C2-72C3-1AD4-1251-668CF56B1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3085" y="-53637"/>
            <a:ext cx="1415475" cy="14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C2C4C5-A81A-FB90-6780-5F43EFD00A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" y="0"/>
            <a:ext cx="11518107" cy="360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56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6AA97B99C9FD48A5D80FAFDA992329" ma:contentTypeVersion="20" ma:contentTypeDescription="Create a new document." ma:contentTypeScope="" ma:versionID="41fd02f64f6722ce016b63253d0b7b8b">
  <xsd:schema xmlns:xsd="http://www.w3.org/2001/XMLSchema" xmlns:xs="http://www.w3.org/2001/XMLSchema" xmlns:p="http://schemas.microsoft.com/office/2006/metadata/properties" xmlns:ns2="929f3a9c-c9a8-4b53-9d3b-dd3394411a44" xmlns:ns3="ea61c7f6-85f1-46c1-8edb-59072492b96f" targetNamespace="http://schemas.microsoft.com/office/2006/metadata/properties" ma:root="true" ma:fieldsID="755307aa9ab11f75a6d4bd9179424ebb" ns2:_="" ns3:_="">
    <xsd:import namespace="929f3a9c-c9a8-4b53-9d3b-dd3394411a44"/>
    <xsd:import namespace="ea61c7f6-85f1-46c1-8edb-59072492b9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Headerimag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f3a9c-c9a8-4b53-9d3b-dd3394411a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Headerimage" ma:index="20" nillable="true" ma:displayName="Header image" ma:format="Dropdown" ma:internalName="Headerimage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f6d82cb-9fdd-4c7d-9294-7323c1f9cc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61c7f6-85f1-46c1-8edb-59072492b96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d7f4df-acd4-4f53-9828-e0a44d34aeb4}" ma:internalName="TaxCatchAll" ma:showField="CatchAllData" ma:web="ea61c7f6-85f1-46c1-8edb-59072492b9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61c7f6-85f1-46c1-8edb-59072492b96f" xsi:nil="true"/>
    <lcf76f155ced4ddcb4097134ff3c332f xmlns="929f3a9c-c9a8-4b53-9d3b-dd3394411a44">
      <Terms xmlns="http://schemas.microsoft.com/office/infopath/2007/PartnerControls"/>
    </lcf76f155ced4ddcb4097134ff3c332f>
    <Headerimage xmlns="929f3a9c-c9a8-4b53-9d3b-dd3394411a44" xsi:nil="true"/>
  </documentManagement>
</p:properties>
</file>

<file path=customXml/itemProps1.xml><?xml version="1.0" encoding="utf-8"?>
<ds:datastoreItem xmlns:ds="http://schemas.openxmlformats.org/officeDocument/2006/customXml" ds:itemID="{7AF3C676-CC66-467F-8203-28E4CDA4A3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9f3a9c-c9a8-4b53-9d3b-dd3394411a44"/>
    <ds:schemaRef ds:uri="ea61c7f6-85f1-46c1-8edb-59072492b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7382C4-A64A-4EC1-8264-188E4D4F84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C4FE59-0428-4346-AAC4-BC66B7D6F820}">
  <ds:schemaRefs>
    <ds:schemaRef ds:uri="http://www.w3.org/XML/1998/namespace"/>
    <ds:schemaRef ds:uri="929f3a9c-c9a8-4b53-9d3b-dd3394411a44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ea61c7f6-85f1-46c1-8edb-59072492b96f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2161</TotalTime>
  <Words>170</Words>
  <Application>Microsoft Macintosh PowerPoint</Application>
  <PresentationFormat>Custom</PresentationFormat>
  <Paragraphs>12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Ashley</dc:creator>
  <cp:lastModifiedBy>Chloe Ashley</cp:lastModifiedBy>
  <cp:revision>2</cp:revision>
  <dcterms:created xsi:type="dcterms:W3CDTF">2024-10-14T08:35:32Z</dcterms:created>
  <dcterms:modified xsi:type="dcterms:W3CDTF">2024-10-16T13:21:55Z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0x010100166AA97B99C9FD48A5D80FAFDA992329</vt:lpwstr>
  </property>
  <property fmtid="{D5CDD505-2E9C-101B-9397-08002B2CF9AE}" pid="3" name="MediaServiceImageTags">
    <vt:lpwstr/>
  </property>
</Properties>
</file>