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3"/>
  </p:sldMasterIdLst>
  <p:notesMasterIdLst>
    <p:notesMasterId r:id="rId7"/>
  </p:notesMasterIdLst>
  <p:sldIdLst>
    <p:sldId id="257" r:id="rId4"/>
    <p:sldId id="258" r:id="rId5"/>
    <p:sldId id="259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7CF"/>
    <a:srgbClr val="353636"/>
    <a:srgbClr val="6EC2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42"/>
    <p:restoredTop sz="97222"/>
  </p:normalViewPr>
  <p:slideViewPr>
    <p:cSldViewPr snapToGrid="0">
      <p:cViewPr varScale="1">
        <p:scale>
          <a:sx n="119" d="100"/>
          <a:sy n="119" d="100"/>
        </p:scale>
        <p:origin x="564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loe Ashley" userId="93502627-481a-4df0-bd63-8f3de3c402f8" providerId="ADAL" clId="{8D6821E1-F0CF-4546-A513-9DACF6DC5C56}"/>
    <pc:docChg chg="custSel modSld">
      <pc:chgData name="Chloe Ashley" userId="93502627-481a-4df0-bd63-8f3de3c402f8" providerId="ADAL" clId="{8D6821E1-F0CF-4546-A513-9DACF6DC5C56}" dt="2024-10-16T13:22:08.758" v="2" actId="1076"/>
      <pc:docMkLst>
        <pc:docMk/>
      </pc:docMkLst>
      <pc:sldChg chg="addSp delSp modSp mod">
        <pc:chgData name="Chloe Ashley" userId="93502627-481a-4df0-bd63-8f3de3c402f8" providerId="ADAL" clId="{8D6821E1-F0CF-4546-A513-9DACF6DC5C56}" dt="2024-10-16T13:22:08.758" v="2" actId="1076"/>
        <pc:sldMkLst>
          <pc:docMk/>
          <pc:sldMk cId="2345725176" sldId="257"/>
        </pc:sldMkLst>
        <pc:picChg chg="add mod">
          <ac:chgData name="Chloe Ashley" userId="93502627-481a-4df0-bd63-8f3de3c402f8" providerId="ADAL" clId="{8D6821E1-F0CF-4546-A513-9DACF6DC5C56}" dt="2024-10-16T13:22:08.758" v="2" actId="1076"/>
          <ac:picMkLst>
            <pc:docMk/>
            <pc:sldMk cId="2345725176" sldId="257"/>
            <ac:picMk id="3" creationId="{D0A737BA-0E4E-02EF-F1DA-6AF84286F3A8}"/>
          </ac:picMkLst>
        </pc:picChg>
        <pc:picChg chg="del">
          <ac:chgData name="Chloe Ashley" userId="93502627-481a-4df0-bd63-8f3de3c402f8" providerId="ADAL" clId="{8D6821E1-F0CF-4546-A513-9DACF6DC5C56}" dt="2024-10-16T13:22:05.918" v="0" actId="478"/>
          <ac:picMkLst>
            <pc:docMk/>
            <pc:sldMk cId="2345725176" sldId="257"/>
            <ac:picMk id="17" creationId="{91E48CBC-41D4-DFF0-AF27-91E67B6E7156}"/>
          </ac:picMkLst>
        </pc:picChg>
      </pc:sldChg>
    </pc:docChg>
  </pc:docChgLst>
  <pc:docChgLst>
    <pc:chgData name="Jat Khanba" userId="c4740acb-c4ea-480a-abd8-71b1b38dc49a" providerId="ADAL" clId="{572744A5-F3D9-4770-A2CF-CC530C27E80E}"/>
    <pc:docChg chg="undo custSel modSld">
      <pc:chgData name="Jat Khanba" userId="c4740acb-c4ea-480a-abd8-71b1b38dc49a" providerId="ADAL" clId="{572744A5-F3D9-4770-A2CF-CC530C27E80E}" dt="2024-10-16T13:05:24.248" v="116" actId="1076"/>
      <pc:docMkLst>
        <pc:docMk/>
      </pc:docMkLst>
      <pc:sldChg chg="modSp mod">
        <pc:chgData name="Jat Khanba" userId="c4740acb-c4ea-480a-abd8-71b1b38dc49a" providerId="ADAL" clId="{572744A5-F3D9-4770-A2CF-CC530C27E80E}" dt="2024-10-16T13:05:24.248" v="116" actId="1076"/>
        <pc:sldMkLst>
          <pc:docMk/>
          <pc:sldMk cId="2345725176" sldId="257"/>
        </pc:sldMkLst>
        <pc:spChg chg="mod">
          <ac:chgData name="Jat Khanba" userId="c4740acb-c4ea-480a-abd8-71b1b38dc49a" providerId="ADAL" clId="{572744A5-F3D9-4770-A2CF-CC530C27E80E}" dt="2024-10-16T13:02:23.553" v="31" actId="20577"/>
          <ac:spMkLst>
            <pc:docMk/>
            <pc:sldMk cId="2345725176" sldId="257"/>
            <ac:spMk id="18" creationId="{1951F702-7582-7CE7-3A90-76D2F1E80551}"/>
          </ac:spMkLst>
        </pc:spChg>
        <pc:spChg chg="mod">
          <ac:chgData name="Jat Khanba" userId="c4740acb-c4ea-480a-abd8-71b1b38dc49a" providerId="ADAL" clId="{572744A5-F3D9-4770-A2CF-CC530C27E80E}" dt="2024-10-16T13:04:21.608" v="80" actId="5793"/>
          <ac:spMkLst>
            <pc:docMk/>
            <pc:sldMk cId="2345725176" sldId="257"/>
            <ac:spMk id="19" creationId="{5D3292EA-4FFC-890C-1CD4-70F105881062}"/>
          </ac:spMkLst>
        </pc:spChg>
        <pc:spChg chg="mod">
          <ac:chgData name="Jat Khanba" userId="c4740acb-c4ea-480a-abd8-71b1b38dc49a" providerId="ADAL" clId="{572744A5-F3D9-4770-A2CF-CC530C27E80E}" dt="2024-10-16T13:05:15.754" v="115" actId="14100"/>
          <ac:spMkLst>
            <pc:docMk/>
            <pc:sldMk cId="2345725176" sldId="257"/>
            <ac:spMk id="23" creationId="{C40A85AC-D2D4-5EB9-090F-33AF1D808921}"/>
          </ac:spMkLst>
        </pc:spChg>
        <pc:spChg chg="mod">
          <ac:chgData name="Jat Khanba" userId="c4740acb-c4ea-480a-abd8-71b1b38dc49a" providerId="ADAL" clId="{572744A5-F3D9-4770-A2CF-CC530C27E80E}" dt="2024-10-16T13:05:24.248" v="116" actId="1076"/>
          <ac:spMkLst>
            <pc:docMk/>
            <pc:sldMk cId="2345725176" sldId="257"/>
            <ac:spMk id="24" creationId="{D67F0785-CF93-32DB-BAFD-D968E572600D}"/>
          </ac:spMkLst>
        </pc:spChg>
        <pc:spChg chg="mod">
          <ac:chgData name="Jat Khanba" userId="c4740acb-c4ea-480a-abd8-71b1b38dc49a" providerId="ADAL" clId="{572744A5-F3D9-4770-A2CF-CC530C27E80E}" dt="2024-10-16T13:04:41.398" v="87" actId="21"/>
          <ac:spMkLst>
            <pc:docMk/>
            <pc:sldMk cId="2345725176" sldId="257"/>
            <ac:spMk id="26" creationId="{C767B3CB-4186-8A10-E3C6-E249BBACA0D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99646F-B945-884F-BCAB-B83A72951BD8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79D2DD-C7E9-3542-8BD2-4D8366DC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149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9D2DD-C7E9-3542-8BD2-4D8366DC58A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212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822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57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188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61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32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854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09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401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543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847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153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221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EB7A20AA-1A2D-6E40-EFB3-0A5D7412790E}"/>
              </a:ext>
            </a:extLst>
          </p:cNvPr>
          <p:cNvSpPr/>
          <p:nvPr/>
        </p:nvSpPr>
        <p:spPr>
          <a:xfrm rot="10800000">
            <a:off x="1969243" y="-20375"/>
            <a:ext cx="4907280" cy="1800225"/>
          </a:xfrm>
          <a:prstGeom prst="rtTriangle">
            <a:avLst/>
          </a:prstGeom>
          <a:solidFill>
            <a:srgbClr val="6A97C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39B6906B-1075-CFBF-307D-C795B98486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806" y="3543576"/>
            <a:ext cx="3520415" cy="4929765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04BC7A4-9E63-FAF9-21EC-986BDB7BC72B}"/>
              </a:ext>
            </a:extLst>
          </p:cNvPr>
          <p:cNvSpPr/>
          <p:nvPr/>
        </p:nvSpPr>
        <p:spPr>
          <a:xfrm>
            <a:off x="4120903" y="3234701"/>
            <a:ext cx="2669663" cy="3094976"/>
          </a:xfrm>
          <a:prstGeom prst="rect">
            <a:avLst/>
          </a:prstGeom>
          <a:solidFill>
            <a:srgbClr val="6EC2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6C9FCD-2F37-A211-7529-B1D7A0EB6149}"/>
              </a:ext>
            </a:extLst>
          </p:cNvPr>
          <p:cNvSpPr txBox="1"/>
          <p:nvPr/>
        </p:nvSpPr>
        <p:spPr>
          <a:xfrm>
            <a:off x="304800" y="2126705"/>
            <a:ext cx="490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Co-branded posters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857BB9B-37B1-FE48-AC69-AAEC746D80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56177">
            <a:off x="202338" y="985573"/>
            <a:ext cx="4032640" cy="93597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951F702-7582-7CE7-3A90-76D2F1E80551}"/>
              </a:ext>
            </a:extLst>
          </p:cNvPr>
          <p:cNvSpPr txBox="1"/>
          <p:nvPr/>
        </p:nvSpPr>
        <p:spPr>
          <a:xfrm>
            <a:off x="285750" y="2649925"/>
            <a:ext cx="55126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 retail and stand together against abuse. </a:t>
            </a:r>
          </a:p>
          <a:p>
            <a:r>
              <a:rPr lang="en-US" sz="1600" b="1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company logo and images to the materials and share.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3292EA-4FFC-890C-1CD4-70F105881062}"/>
              </a:ext>
            </a:extLst>
          </p:cNvPr>
          <p:cNvSpPr txBox="1"/>
          <p:nvPr/>
        </p:nvSpPr>
        <p:spPr>
          <a:xfrm>
            <a:off x="4211506" y="3346907"/>
            <a:ext cx="2592627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an image of your colleagues. It works best if they are looking at the camera, smiling and in one of your workplace settings. </a:t>
            </a:r>
          </a:p>
          <a:p>
            <a:pPr marL="342900" indent="-342900">
              <a:buAutoNum type="arabicPeriod"/>
            </a:pPr>
            <a:r>
              <a:rPr lang="en-US" sz="140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hand click on that image and choose ‘send to back’ – this should place your image in the frame of the poster. Adjust the size and position until you are happy.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0A85AC-D2D4-5EB9-090F-33AF1D808921}"/>
              </a:ext>
            </a:extLst>
          </p:cNvPr>
          <p:cNvSpPr/>
          <p:nvPr/>
        </p:nvSpPr>
        <p:spPr>
          <a:xfrm>
            <a:off x="4048587" y="6800993"/>
            <a:ext cx="2669663" cy="1815882"/>
          </a:xfrm>
          <a:prstGeom prst="rect">
            <a:avLst/>
          </a:prstGeom>
          <a:solidFill>
            <a:srgbClr val="6EC2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67F0785-CF93-32DB-BAFD-D968E572600D}"/>
              </a:ext>
            </a:extLst>
          </p:cNvPr>
          <p:cNvSpPr txBox="1"/>
          <p:nvPr/>
        </p:nvSpPr>
        <p:spPr>
          <a:xfrm>
            <a:off x="4211506" y="6966335"/>
            <a:ext cx="25020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3"/>
            </a:pPr>
            <a:r>
              <a:rPr lang="en-US" sz="140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your logo. </a:t>
            </a:r>
          </a:p>
          <a:p>
            <a:pPr marL="342900" indent="-342900">
              <a:buAutoNum type="arabicPeriod" startAt="3"/>
            </a:pPr>
            <a:r>
              <a:rPr lang="en-US" sz="140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Adjust the size so it fits and place it to the left in the white space.</a:t>
            </a:r>
          </a:p>
          <a:p>
            <a:pPr marL="342900" indent="-342900">
              <a:buFontTx/>
              <a:buAutoNum type="arabicPeriod" startAt="3"/>
            </a:pPr>
            <a:r>
              <a:rPr lang="en-US" sz="140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Once you’re happy, delete this instructional slide. </a:t>
            </a:r>
          </a:p>
          <a:p>
            <a:pPr marL="342900" indent="-342900">
              <a:buAutoNum type="arabicPeriod" startAt="3"/>
            </a:pPr>
            <a:endParaRPr lang="en-US" sz="1400" dirty="0">
              <a:solidFill>
                <a:srgbClr val="353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35FEFB7-874F-F59B-3F86-436CCC9BF3F1}"/>
              </a:ext>
            </a:extLst>
          </p:cNvPr>
          <p:cNvSpPr/>
          <p:nvPr/>
        </p:nvSpPr>
        <p:spPr>
          <a:xfrm>
            <a:off x="312420" y="8782217"/>
            <a:ext cx="6401109" cy="993160"/>
          </a:xfrm>
          <a:prstGeom prst="rect">
            <a:avLst/>
          </a:prstGeom>
          <a:solidFill>
            <a:srgbClr val="6EC2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67B3CB-4186-8A10-E3C6-E249BBACA0DF}"/>
              </a:ext>
            </a:extLst>
          </p:cNvPr>
          <p:cNvSpPr txBox="1"/>
          <p:nvPr/>
        </p:nvSpPr>
        <p:spPr>
          <a:xfrm>
            <a:off x="466256" y="8829617"/>
            <a:ext cx="607932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  Click on file, then export and choose the file type required (we recommend PDF for print and JPEG for anything being shared digitally).  </a:t>
            </a:r>
          </a:p>
          <a:p>
            <a:r>
              <a:rPr lang="en-US" sz="140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would like the original artwork files or any support, please contact Chloe at cashley@retailtrust.org.uk</a:t>
            </a:r>
          </a:p>
          <a:p>
            <a:endParaRPr lang="en-US" sz="1400" dirty="0">
              <a:solidFill>
                <a:srgbClr val="353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8366884-3E2D-EB73-E8FB-F2634C2137FC}"/>
              </a:ext>
            </a:extLst>
          </p:cNvPr>
          <p:cNvCxnSpPr/>
          <p:nvPr/>
        </p:nvCxnSpPr>
        <p:spPr>
          <a:xfrm flipH="1">
            <a:off x="3768317" y="4138408"/>
            <a:ext cx="678038" cy="541504"/>
          </a:xfrm>
          <a:prstGeom prst="straightConnector1">
            <a:avLst/>
          </a:prstGeom>
          <a:ln>
            <a:solidFill>
              <a:srgbClr val="6A97C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15B2F5B-93C0-6D7A-09D9-3F57F98EEF48}"/>
              </a:ext>
            </a:extLst>
          </p:cNvPr>
          <p:cNvCxnSpPr>
            <a:cxnSpLocks/>
          </p:cNvCxnSpPr>
          <p:nvPr/>
        </p:nvCxnSpPr>
        <p:spPr>
          <a:xfrm flipH="1">
            <a:off x="2923032" y="7176319"/>
            <a:ext cx="1044096" cy="602976"/>
          </a:xfrm>
          <a:prstGeom prst="straightConnector1">
            <a:avLst/>
          </a:prstGeom>
          <a:ln>
            <a:solidFill>
              <a:srgbClr val="6A97C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D0A737BA-0E4E-02EF-F1DA-6AF84286F3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6839" y="-67776"/>
            <a:ext cx="1415475" cy="14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725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1149C7B-3158-AB3D-C0E1-3DF5A6A00B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4173" y="-46884"/>
            <a:ext cx="7072131" cy="1000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356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31E8C9-2E01-2EDC-EEE6-2E74B6267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1042" y="0"/>
            <a:ext cx="7000084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702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6AA97B99C9FD48A5D80FAFDA992329" ma:contentTypeVersion="20" ma:contentTypeDescription="Create a new document." ma:contentTypeScope="" ma:versionID="41fd02f64f6722ce016b63253d0b7b8b">
  <xsd:schema xmlns:xsd="http://www.w3.org/2001/XMLSchema" xmlns:xs="http://www.w3.org/2001/XMLSchema" xmlns:p="http://schemas.microsoft.com/office/2006/metadata/properties" xmlns:ns2="929f3a9c-c9a8-4b53-9d3b-dd3394411a44" xmlns:ns3="ea61c7f6-85f1-46c1-8edb-59072492b96f" targetNamespace="http://schemas.microsoft.com/office/2006/metadata/properties" ma:root="true" ma:fieldsID="755307aa9ab11f75a6d4bd9179424ebb" ns2:_="" ns3:_="">
    <xsd:import namespace="929f3a9c-c9a8-4b53-9d3b-dd3394411a44"/>
    <xsd:import namespace="ea61c7f6-85f1-46c1-8edb-59072492b9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Headerimag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9f3a9c-c9a8-4b53-9d3b-dd3394411a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Headerimage" ma:index="20" nillable="true" ma:displayName="Header image" ma:format="Dropdown" ma:internalName="Headerimage">
      <xsd:simpleType>
        <xsd:restriction base="dms:Text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5f6d82cb-9fdd-4c7d-9294-7323c1f9cc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61c7f6-85f1-46c1-8edb-59072492b96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0cd7f4df-acd4-4f53-9828-e0a44d34aeb4}" ma:internalName="TaxCatchAll" ma:showField="CatchAllData" ma:web="ea61c7f6-85f1-46c1-8edb-59072492b9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396E80C-F3AF-4E03-974C-89EF2CD36A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9f3a9c-c9a8-4b53-9d3b-dd3394411a44"/>
    <ds:schemaRef ds:uri="ea61c7f6-85f1-46c1-8edb-59072492b9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49ADD6B-1C1F-4F56-916B-9207BF07FC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2102</TotalTime>
  <Words>167</Words>
  <Application>Microsoft Macintosh PowerPoint</Application>
  <PresentationFormat>A4 Paper (210x297 mm)</PresentationFormat>
  <Paragraphs>11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Chloe Ashley</dc:creator>
  <cp:lastModifiedBy>Chloe Ashley</cp:lastModifiedBy>
  <cp:revision>3</cp:revision>
  <dcterms:created xsi:type="dcterms:W3CDTF">2024-10-14T08:35:32Z</dcterms:created>
  <dcterms:modified xsi:type="dcterms:W3CDTF">2024-10-16T13:22:28Z</dcterms:modified>
</cp:coreProperties>
</file>