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3"/>
  </p:sldMasterIdLst>
  <p:notesMasterIdLst>
    <p:notesMasterId r:id="rId7"/>
  </p:notesMasterIdLst>
  <p:sldIdLst>
    <p:sldId id="257" r:id="rId4"/>
    <p:sldId id="258" r:id="rId5"/>
    <p:sldId id="25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97CF"/>
    <a:srgbClr val="353636"/>
    <a:srgbClr val="6EC2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42"/>
    <p:restoredTop sz="96327"/>
  </p:normalViewPr>
  <p:slideViewPr>
    <p:cSldViewPr snapToGrid="0">
      <p:cViewPr varScale="1">
        <p:scale>
          <a:sx n="85" d="100"/>
          <a:sy n="85" d="100"/>
        </p:scale>
        <p:origin x="36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notesMaster" Target="notesMasters/notesMaster1.xml"/><Relationship Id="rId12" Type="http://schemas.openxmlformats.org/officeDocument/2006/relationships/customXml" Target="../customXml/item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9646F-B945-884F-BCAB-B83A72951BD8}" type="datetimeFigureOut">
              <a:rPr lang="en-US" smtClean="0"/>
              <a:t>5/7/25</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9D2DD-C7E9-3542-8BD2-4D8366DC58A1}" type="slidenum">
              <a:rPr lang="en-US" smtClean="0"/>
              <a:t>‹#›</a:t>
            </a:fld>
            <a:endParaRPr lang="en-US"/>
          </a:p>
        </p:txBody>
      </p:sp>
    </p:spTree>
    <p:extLst>
      <p:ext uri="{BB962C8B-B14F-4D97-AF65-F5344CB8AC3E}">
        <p14:creationId xmlns:p14="http://schemas.microsoft.com/office/powerpoint/2010/main" val="84514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79D2DD-C7E9-3542-8BD2-4D8366DC58A1}" type="slidenum">
              <a:rPr lang="en-US" smtClean="0"/>
              <a:t>1</a:t>
            </a:fld>
            <a:endParaRPr lang="en-US"/>
          </a:p>
        </p:txBody>
      </p:sp>
    </p:spTree>
    <p:extLst>
      <p:ext uri="{BB962C8B-B14F-4D97-AF65-F5344CB8AC3E}">
        <p14:creationId xmlns:p14="http://schemas.microsoft.com/office/powerpoint/2010/main" val="63321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782822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769357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09718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64A5E48-E3B4-3040-A38F-C595517D427B}" type="datetimeFigureOut">
              <a:rPr lang="en-US" smtClean="0"/>
              <a:t>5/7/25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99161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64A5E48-E3B4-3040-A38F-C595517D427B}" type="datetimeFigureOut">
              <a:rPr lang="en-US" smtClean="0"/>
              <a:t>5/7/25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73313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64A5E48-E3B4-3040-A38F-C595517D427B}" type="datetimeFigureOut">
              <a:rPr lang="en-US" smtClean="0"/>
              <a:t>5/7/25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19185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A5E48-E3B4-3040-A38F-C595517D427B}" type="datetimeFigureOut">
              <a:rPr lang="en-US" smtClean="0"/>
              <a:t>5/7/25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69109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5/7/25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202401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5/7/25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73054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609847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5/7/25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26615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64A5E48-E3B4-3040-A38F-C595517D427B}" type="datetimeFigureOut">
              <a:rPr lang="en-US" smtClean="0"/>
              <a:t>5/7/25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FCE3CE6-2D32-4D49-8826-92F5F2945AED}" type="slidenum">
              <a:rPr lang="en-US" smtClean="0"/>
              <a:t>‹#›</a:t>
            </a:fld>
            <a:endParaRPr lang="en-US"/>
          </a:p>
        </p:txBody>
      </p:sp>
    </p:spTree>
    <p:extLst>
      <p:ext uri="{BB962C8B-B14F-4D97-AF65-F5344CB8AC3E}">
        <p14:creationId xmlns:p14="http://schemas.microsoft.com/office/powerpoint/2010/main" val="5322219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A7B903-1915-51D4-C883-F9101B3827CC}"/>
              </a:ext>
            </a:extLst>
          </p:cNvPr>
          <p:cNvPicPr>
            <a:picLocks noChangeAspect="1"/>
          </p:cNvPicPr>
          <p:nvPr/>
        </p:nvPicPr>
        <p:blipFill>
          <a:blip r:embed="rId3"/>
          <a:stretch>
            <a:fillRect/>
          </a:stretch>
        </p:blipFill>
        <p:spPr>
          <a:xfrm>
            <a:off x="312420" y="3519999"/>
            <a:ext cx="3533091" cy="4947516"/>
          </a:xfrm>
          <a:prstGeom prst="rect">
            <a:avLst/>
          </a:prstGeom>
        </p:spPr>
      </p:pic>
      <p:sp>
        <p:nvSpPr>
          <p:cNvPr id="2" name="Right Triangle 1">
            <a:extLst>
              <a:ext uri="{FF2B5EF4-FFF2-40B4-BE49-F238E27FC236}">
                <a16:creationId xmlns:a16="http://schemas.microsoft.com/office/drawing/2014/main" id="{EB7A20AA-1A2D-6E40-EFB3-0A5D7412790E}"/>
              </a:ext>
            </a:extLst>
          </p:cNvPr>
          <p:cNvSpPr/>
          <p:nvPr/>
        </p:nvSpPr>
        <p:spPr>
          <a:xfrm rot="10800000">
            <a:off x="1969243" y="-20375"/>
            <a:ext cx="4907280" cy="1800225"/>
          </a:xfrm>
          <a:prstGeom prst="rtTriangle">
            <a:avLst/>
          </a:prstGeom>
          <a:solidFill>
            <a:srgbClr val="6A97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04BC7A4-9E63-FAF9-21EC-986BDB7BC72B}"/>
              </a:ext>
            </a:extLst>
          </p:cNvPr>
          <p:cNvSpPr/>
          <p:nvPr/>
        </p:nvSpPr>
        <p:spPr>
          <a:xfrm>
            <a:off x="4120903" y="3234701"/>
            <a:ext cx="2669663" cy="3094976"/>
          </a:xfrm>
          <a:prstGeom prst="rect">
            <a:avLst/>
          </a:prstGeom>
          <a:solidFill>
            <a:srgbClr val="6EC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96C9FCD-2F37-A211-7529-B1D7A0EB6149}"/>
              </a:ext>
            </a:extLst>
          </p:cNvPr>
          <p:cNvSpPr txBox="1"/>
          <p:nvPr/>
        </p:nvSpPr>
        <p:spPr>
          <a:xfrm>
            <a:off x="304800" y="2126705"/>
            <a:ext cx="4907280" cy="523220"/>
          </a:xfrm>
          <a:prstGeom prst="rect">
            <a:avLst/>
          </a:prstGeom>
          <a:noFill/>
        </p:spPr>
        <p:txBody>
          <a:bodyPr wrap="square" rtlCol="0">
            <a:spAutoFit/>
          </a:bodyPr>
          <a:lstStyle/>
          <a:p>
            <a:r>
              <a:rPr lang="en-US" sz="2800" b="1" dirty="0">
                <a:solidFill>
                  <a:srgbClr val="353636"/>
                </a:solidFill>
              </a:rPr>
              <a:t>Co-branded posters</a:t>
            </a:r>
          </a:p>
        </p:txBody>
      </p:sp>
      <p:pic>
        <p:nvPicPr>
          <p:cNvPr id="14" name="Picture 13">
            <a:extLst>
              <a:ext uri="{FF2B5EF4-FFF2-40B4-BE49-F238E27FC236}">
                <a16:creationId xmlns:a16="http://schemas.microsoft.com/office/drawing/2014/main" id="{3857BB9B-37B1-FE48-AC69-AAEC746D8055}"/>
              </a:ext>
            </a:extLst>
          </p:cNvPr>
          <p:cNvPicPr>
            <a:picLocks noChangeAspect="1"/>
          </p:cNvPicPr>
          <p:nvPr/>
        </p:nvPicPr>
        <p:blipFill>
          <a:blip r:embed="rId4"/>
          <a:stretch>
            <a:fillRect/>
          </a:stretch>
        </p:blipFill>
        <p:spPr>
          <a:xfrm rot="21256177">
            <a:off x="202338" y="985573"/>
            <a:ext cx="4032640" cy="935971"/>
          </a:xfrm>
          <a:prstGeom prst="rect">
            <a:avLst/>
          </a:prstGeom>
        </p:spPr>
      </p:pic>
      <p:pic>
        <p:nvPicPr>
          <p:cNvPr id="17" name="Picture 16">
            <a:extLst>
              <a:ext uri="{FF2B5EF4-FFF2-40B4-BE49-F238E27FC236}">
                <a16:creationId xmlns:a16="http://schemas.microsoft.com/office/drawing/2014/main" id="{91E48CBC-41D4-DFF0-AF27-91E67B6E7156}"/>
              </a:ext>
            </a:extLst>
          </p:cNvPr>
          <p:cNvPicPr>
            <a:picLocks noChangeAspect="1"/>
          </p:cNvPicPr>
          <p:nvPr/>
        </p:nvPicPr>
        <p:blipFill>
          <a:blip r:embed="rId5"/>
          <a:stretch>
            <a:fillRect/>
          </a:stretch>
        </p:blipFill>
        <p:spPr>
          <a:xfrm>
            <a:off x="5212080" y="304922"/>
            <a:ext cx="1333500" cy="762000"/>
          </a:xfrm>
          <a:prstGeom prst="rect">
            <a:avLst/>
          </a:prstGeom>
        </p:spPr>
      </p:pic>
      <p:sp>
        <p:nvSpPr>
          <p:cNvPr id="18" name="TextBox 17">
            <a:extLst>
              <a:ext uri="{FF2B5EF4-FFF2-40B4-BE49-F238E27FC236}">
                <a16:creationId xmlns:a16="http://schemas.microsoft.com/office/drawing/2014/main" id="{1951F702-7582-7CE7-3A90-76D2F1E80551}"/>
              </a:ext>
            </a:extLst>
          </p:cNvPr>
          <p:cNvSpPr txBox="1"/>
          <p:nvPr/>
        </p:nvSpPr>
        <p:spPr>
          <a:xfrm>
            <a:off x="285750" y="2649925"/>
            <a:ext cx="6404610" cy="584775"/>
          </a:xfrm>
          <a:prstGeom prst="rect">
            <a:avLst/>
          </a:prstGeom>
          <a:noFill/>
        </p:spPr>
        <p:txBody>
          <a:bodyPr wrap="square" rtlCol="0">
            <a:spAutoFit/>
          </a:bodyPr>
          <a:lstStyle/>
          <a:p>
            <a:r>
              <a:rPr lang="en-US" sz="1600" b="1" dirty="0">
                <a:solidFill>
                  <a:srgbClr val="353636"/>
                </a:solidFill>
              </a:rPr>
              <a:t>Stand together against abuse with the Retail Trust. </a:t>
            </a:r>
          </a:p>
          <a:p>
            <a:r>
              <a:rPr lang="en-US" sz="1600" b="1" dirty="0">
                <a:solidFill>
                  <a:srgbClr val="353636"/>
                </a:solidFill>
              </a:rPr>
              <a:t>Add your company branding and images to the materials and share.  </a:t>
            </a:r>
          </a:p>
        </p:txBody>
      </p:sp>
      <p:sp>
        <p:nvSpPr>
          <p:cNvPr id="19" name="TextBox 18">
            <a:extLst>
              <a:ext uri="{FF2B5EF4-FFF2-40B4-BE49-F238E27FC236}">
                <a16:creationId xmlns:a16="http://schemas.microsoft.com/office/drawing/2014/main" id="{5D3292EA-4FFC-890C-1CD4-70F105881062}"/>
              </a:ext>
            </a:extLst>
          </p:cNvPr>
          <p:cNvSpPr txBox="1"/>
          <p:nvPr/>
        </p:nvSpPr>
        <p:spPr>
          <a:xfrm>
            <a:off x="4302110" y="3346907"/>
            <a:ext cx="2502023" cy="2893100"/>
          </a:xfrm>
          <a:prstGeom prst="rect">
            <a:avLst/>
          </a:prstGeom>
          <a:noFill/>
        </p:spPr>
        <p:txBody>
          <a:bodyPr wrap="square" rtlCol="0">
            <a:spAutoFit/>
          </a:bodyPr>
          <a:lstStyle/>
          <a:p>
            <a:pPr marL="342900" indent="-342900">
              <a:buAutoNum type="arabicPeriod"/>
            </a:pPr>
            <a:r>
              <a:rPr lang="en-US" sz="1400" dirty="0">
                <a:solidFill>
                  <a:srgbClr val="353636"/>
                </a:solidFill>
              </a:rPr>
              <a:t>Insert an image of your colleagues. These work best if they are looking at the camera smiling and in one of your workplace settings. </a:t>
            </a:r>
          </a:p>
          <a:p>
            <a:pPr marL="342900" indent="-342900">
              <a:buAutoNum type="arabicPeriod"/>
            </a:pPr>
            <a:r>
              <a:rPr lang="en-US" sz="1400" dirty="0">
                <a:solidFill>
                  <a:srgbClr val="353636"/>
                </a:solidFill>
              </a:rPr>
              <a:t>Right click on that image and choose ‘Send to back’ this should place your image in the frame of the poster. Tweak the size and position until you are happy. </a:t>
            </a:r>
          </a:p>
        </p:txBody>
      </p:sp>
      <p:sp>
        <p:nvSpPr>
          <p:cNvPr id="23" name="Rectangle 22">
            <a:extLst>
              <a:ext uri="{FF2B5EF4-FFF2-40B4-BE49-F238E27FC236}">
                <a16:creationId xmlns:a16="http://schemas.microsoft.com/office/drawing/2014/main" id="{C40A85AC-D2D4-5EB9-090F-33AF1D808921}"/>
              </a:ext>
            </a:extLst>
          </p:cNvPr>
          <p:cNvSpPr/>
          <p:nvPr/>
        </p:nvSpPr>
        <p:spPr>
          <a:xfrm>
            <a:off x="4048587" y="7099811"/>
            <a:ext cx="2669663" cy="1281757"/>
          </a:xfrm>
          <a:prstGeom prst="rect">
            <a:avLst/>
          </a:prstGeom>
          <a:solidFill>
            <a:srgbClr val="6EC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67F0785-CF93-32DB-BAFD-D968E572600D}"/>
              </a:ext>
            </a:extLst>
          </p:cNvPr>
          <p:cNvSpPr txBox="1"/>
          <p:nvPr/>
        </p:nvSpPr>
        <p:spPr>
          <a:xfrm>
            <a:off x="4211506" y="7138865"/>
            <a:ext cx="2502023" cy="1169551"/>
          </a:xfrm>
          <a:prstGeom prst="rect">
            <a:avLst/>
          </a:prstGeom>
          <a:noFill/>
        </p:spPr>
        <p:txBody>
          <a:bodyPr wrap="square" rtlCol="0">
            <a:spAutoFit/>
          </a:bodyPr>
          <a:lstStyle/>
          <a:p>
            <a:pPr marL="342900" indent="-342900">
              <a:buAutoNum type="arabicPeriod" startAt="3"/>
            </a:pPr>
            <a:r>
              <a:rPr lang="en-US" sz="1400" dirty="0">
                <a:solidFill>
                  <a:srgbClr val="353636"/>
                </a:solidFill>
              </a:rPr>
              <a:t>Insert your logo. </a:t>
            </a:r>
          </a:p>
          <a:p>
            <a:pPr marL="342900" indent="-342900">
              <a:buAutoNum type="arabicPeriod" startAt="3"/>
            </a:pPr>
            <a:r>
              <a:rPr lang="en-US" sz="1400" dirty="0">
                <a:solidFill>
                  <a:srgbClr val="353636"/>
                </a:solidFill>
              </a:rPr>
              <a:t>Change the size to match the size of the Retail Trust logo and place it to the left in the white space. </a:t>
            </a:r>
          </a:p>
        </p:txBody>
      </p:sp>
      <p:sp>
        <p:nvSpPr>
          <p:cNvPr id="25" name="Rectangle 24">
            <a:extLst>
              <a:ext uri="{FF2B5EF4-FFF2-40B4-BE49-F238E27FC236}">
                <a16:creationId xmlns:a16="http://schemas.microsoft.com/office/drawing/2014/main" id="{835FEFB7-874F-F59B-3F86-436CCC9BF3F1}"/>
              </a:ext>
            </a:extLst>
          </p:cNvPr>
          <p:cNvSpPr/>
          <p:nvPr/>
        </p:nvSpPr>
        <p:spPr>
          <a:xfrm>
            <a:off x="312420" y="8782217"/>
            <a:ext cx="6401109" cy="993160"/>
          </a:xfrm>
          <a:prstGeom prst="rect">
            <a:avLst/>
          </a:prstGeom>
          <a:solidFill>
            <a:srgbClr val="6EC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C767B3CB-4186-8A10-E3C6-E249BBACA0DF}"/>
              </a:ext>
            </a:extLst>
          </p:cNvPr>
          <p:cNvSpPr txBox="1"/>
          <p:nvPr/>
        </p:nvSpPr>
        <p:spPr>
          <a:xfrm>
            <a:off x="466256" y="8829617"/>
            <a:ext cx="6079324" cy="954107"/>
          </a:xfrm>
          <a:prstGeom prst="rect">
            <a:avLst/>
          </a:prstGeom>
          <a:noFill/>
        </p:spPr>
        <p:txBody>
          <a:bodyPr wrap="square" rtlCol="0">
            <a:spAutoFit/>
          </a:bodyPr>
          <a:lstStyle/>
          <a:p>
            <a:r>
              <a:rPr lang="en-US" sz="1400" dirty="0">
                <a:solidFill>
                  <a:srgbClr val="353636"/>
                </a:solidFill>
              </a:rPr>
              <a:t>5. To get the posters delete this instructional slide. Choose file, then export and chose the file type required (we recommend PDF for print and JPEG for anything being shared digitally).  If you would like the original artwork files or any support please contact Chloe at </a:t>
            </a:r>
            <a:r>
              <a:rPr lang="en-US" sz="1400" dirty="0" err="1">
                <a:solidFill>
                  <a:srgbClr val="353636"/>
                </a:solidFill>
              </a:rPr>
              <a:t>marketing@retailtrust.org.uk</a:t>
            </a:r>
            <a:endParaRPr lang="en-US" sz="1400" dirty="0">
              <a:solidFill>
                <a:srgbClr val="353636"/>
              </a:solidFill>
            </a:endParaRPr>
          </a:p>
        </p:txBody>
      </p:sp>
      <p:cxnSp>
        <p:nvCxnSpPr>
          <p:cNvPr id="34" name="Straight Arrow Connector 33">
            <a:extLst>
              <a:ext uri="{FF2B5EF4-FFF2-40B4-BE49-F238E27FC236}">
                <a16:creationId xmlns:a16="http://schemas.microsoft.com/office/drawing/2014/main" id="{78366884-3E2D-EB73-E8FB-F2634C2137FC}"/>
              </a:ext>
            </a:extLst>
          </p:cNvPr>
          <p:cNvCxnSpPr/>
          <p:nvPr/>
        </p:nvCxnSpPr>
        <p:spPr>
          <a:xfrm flipH="1">
            <a:off x="3768317" y="4138408"/>
            <a:ext cx="678038" cy="541504"/>
          </a:xfrm>
          <a:prstGeom prst="straightConnector1">
            <a:avLst/>
          </a:prstGeom>
          <a:ln>
            <a:solidFill>
              <a:srgbClr val="6A97CF"/>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15B2F5B-93C0-6D7A-09D9-3F57F98EEF48}"/>
              </a:ext>
            </a:extLst>
          </p:cNvPr>
          <p:cNvCxnSpPr>
            <a:cxnSpLocks/>
          </p:cNvCxnSpPr>
          <p:nvPr/>
        </p:nvCxnSpPr>
        <p:spPr>
          <a:xfrm flipH="1">
            <a:off x="2923032" y="7176319"/>
            <a:ext cx="1044096" cy="602976"/>
          </a:xfrm>
          <a:prstGeom prst="straightConnector1">
            <a:avLst/>
          </a:prstGeom>
          <a:ln>
            <a:solidFill>
              <a:srgbClr val="6A97C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725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53D4CC-6FE0-9A57-EB86-8D62F0F95F41}"/>
              </a:ext>
            </a:extLst>
          </p:cNvPr>
          <p:cNvPicPr>
            <a:picLocks noChangeAspect="1"/>
          </p:cNvPicPr>
          <p:nvPr/>
        </p:nvPicPr>
        <p:blipFill>
          <a:blip r:embed="rId2"/>
          <a:stretch>
            <a:fillRect/>
          </a:stretch>
        </p:blipFill>
        <p:spPr>
          <a:xfrm>
            <a:off x="-67456" y="0"/>
            <a:ext cx="6992911" cy="9895850"/>
          </a:xfrm>
          <a:prstGeom prst="rect">
            <a:avLst/>
          </a:prstGeom>
        </p:spPr>
      </p:pic>
    </p:spTree>
    <p:extLst>
      <p:ext uri="{BB962C8B-B14F-4D97-AF65-F5344CB8AC3E}">
        <p14:creationId xmlns:p14="http://schemas.microsoft.com/office/powerpoint/2010/main" val="1630356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FC9768-4F14-0C21-6EEF-BF8F03B392D7}"/>
              </a:ext>
            </a:extLst>
          </p:cNvPr>
          <p:cNvPicPr>
            <a:picLocks noChangeAspect="1"/>
          </p:cNvPicPr>
          <p:nvPr/>
        </p:nvPicPr>
        <p:blipFill>
          <a:blip r:embed="rId2"/>
          <a:stretch>
            <a:fillRect/>
          </a:stretch>
        </p:blipFill>
        <p:spPr>
          <a:xfrm>
            <a:off x="-71041" y="0"/>
            <a:ext cx="7000083" cy="9905999"/>
          </a:xfrm>
          <a:prstGeom prst="rect">
            <a:avLst/>
          </a:prstGeom>
        </p:spPr>
      </p:pic>
    </p:spTree>
    <p:extLst>
      <p:ext uri="{BB962C8B-B14F-4D97-AF65-F5344CB8AC3E}">
        <p14:creationId xmlns:p14="http://schemas.microsoft.com/office/powerpoint/2010/main" val="13177026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6AA97B99C9FD48A5D80FAFDA992329" ma:contentTypeVersion="21" ma:contentTypeDescription="Create a new document." ma:contentTypeScope="" ma:versionID="706f3d7f8f2e6c7c272ed705ca549ffe">
  <xsd:schema xmlns:xsd="http://www.w3.org/2001/XMLSchema" xmlns:xs="http://www.w3.org/2001/XMLSchema" xmlns:p="http://schemas.microsoft.com/office/2006/metadata/properties" xmlns:ns2="929f3a9c-c9a8-4b53-9d3b-dd3394411a44" xmlns:ns3="ea61c7f6-85f1-46c1-8edb-59072492b96f" targetNamespace="http://schemas.microsoft.com/office/2006/metadata/properties" ma:root="true" ma:fieldsID="25f516a4b97e23e518d0168cb35182f4" ns2:_="" ns3:_="">
    <xsd:import namespace="929f3a9c-c9a8-4b53-9d3b-dd3394411a44"/>
    <xsd:import namespace="ea61c7f6-85f1-46c1-8edb-59072492b96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Headerimag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f3a9c-c9a8-4b53-9d3b-dd3394411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Headerimage" ma:index="20" nillable="true" ma:displayName="Header image" ma:format="Dropdown" ma:internalName="Headerimage">
      <xsd:simpleType>
        <xsd:restriction base="dms:Text">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6d82cb-9fdd-4c7d-9294-7323c1f9cc0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61c7f6-85f1-46c1-8edb-59072492b96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cd7f4df-acd4-4f53-9828-e0a44d34aeb4}" ma:internalName="TaxCatchAll" ma:showField="CatchAllData" ma:web="ea61c7f6-85f1-46c1-8edb-59072492b9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61c7f6-85f1-46c1-8edb-59072492b96f" xsi:nil="true"/>
    <lcf76f155ced4ddcb4097134ff3c332f xmlns="929f3a9c-c9a8-4b53-9d3b-dd3394411a44">
      <Terms xmlns="http://schemas.microsoft.com/office/infopath/2007/PartnerControls"/>
    </lcf76f155ced4ddcb4097134ff3c332f>
    <Headerimage xmlns="929f3a9c-c9a8-4b53-9d3b-dd3394411a44" xsi:nil="true"/>
  </documentManagement>
</p:properties>
</file>

<file path=customXml/itemProps1.xml><?xml version="1.0" encoding="utf-8"?>
<ds:datastoreItem xmlns:ds="http://schemas.openxmlformats.org/officeDocument/2006/customXml" ds:itemID="{C49ADD6B-1C1F-4F56-916B-9207BF07FC39}">
  <ds:schemaRefs>
    <ds:schemaRef ds:uri="http://schemas.microsoft.com/sharepoint/v3/contenttype/forms"/>
  </ds:schemaRefs>
</ds:datastoreItem>
</file>

<file path=customXml/itemProps2.xml><?xml version="1.0" encoding="utf-8"?>
<ds:datastoreItem xmlns:ds="http://schemas.openxmlformats.org/officeDocument/2006/customXml" ds:itemID="{B3D275EB-EF25-42E3-90B3-AD45B4362DEC}"/>
</file>

<file path=customXml/itemProps3.xml><?xml version="1.0" encoding="utf-8"?>
<ds:datastoreItem xmlns:ds="http://schemas.openxmlformats.org/officeDocument/2006/customXml" ds:itemID="{B9EF4911-2E0B-4E2A-9928-DD5B165FD0A5}"/>
</file>

<file path=docProps/app.xml><?xml version="1.0" encoding="utf-8"?>
<Properties xmlns="http://schemas.openxmlformats.org/officeDocument/2006/extended-properties" xmlns:vt="http://schemas.openxmlformats.org/officeDocument/2006/docPropsVTypes">
  <Template>Office 2013 - 2022 Theme</Template>
  <TotalTime>2325</TotalTime>
  <Words>169</Words>
  <Application>Microsoft Macintosh PowerPoint</Application>
  <PresentationFormat>A4 Paper (210x297 mm)</PresentationFormat>
  <Paragraphs>9</Paragraphs>
  <Slides>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Chloe Ashley</dc:creator>
  <cp:lastModifiedBy>Chloe Ashley</cp:lastModifiedBy>
  <cp:revision>3</cp:revision>
  <dcterms:created xsi:type="dcterms:W3CDTF">2024-10-14T08:35:32Z</dcterms:created>
  <dcterms:modified xsi:type="dcterms:W3CDTF">2025-05-07T19:38:08Z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0x010100166AA97B99C9FD48A5D80FAFDA992329</vt:lpwstr>
  </property>
</Properties>
</file>