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8"/>
  </p:notesMasterIdLst>
  <p:sldIdLst>
    <p:sldId id="257" r:id="rId5"/>
    <p:sldId id="259" r:id="rId6"/>
    <p:sldId id="260" r:id="rId7"/>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CAEB"/>
    <a:srgbClr val="F9A9CD"/>
    <a:srgbClr val="FFD7FD"/>
    <a:srgbClr val="0A3820"/>
    <a:srgbClr val="6A97CF"/>
    <a:srgbClr val="353636"/>
    <a:srgbClr val="6EC2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B3D139-78FB-7C6D-1E56-55CB61B4D4EB}" v="3" dt="2025-08-27T14:42:29.0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2AB3D139-78FB-7C6D-1E56-55CB61B4D4EB}"/>
    <pc:docChg chg="modSld">
      <pc:chgData name="" userId="" providerId="" clId="Web-{2AB3D139-78FB-7C6D-1E56-55CB61B4D4EB}" dt="2025-08-27T14:42:22.420" v="0" actId="20577"/>
      <pc:docMkLst>
        <pc:docMk/>
      </pc:docMkLst>
      <pc:sldChg chg="modSp">
        <pc:chgData name="" userId="" providerId="" clId="Web-{2AB3D139-78FB-7C6D-1E56-55CB61B4D4EB}" dt="2025-08-27T14:42:22.420" v="0" actId="20577"/>
        <pc:sldMkLst>
          <pc:docMk/>
          <pc:sldMk cId="2345725176" sldId="257"/>
        </pc:sldMkLst>
        <pc:spChg chg="mod">
          <ac:chgData name="" userId="" providerId="" clId="Web-{2AB3D139-78FB-7C6D-1E56-55CB61B4D4EB}" dt="2025-08-27T14:42:22.420" v="0" actId="20577"/>
          <ac:spMkLst>
            <pc:docMk/>
            <pc:sldMk cId="2345725176" sldId="257"/>
            <ac:spMk id="26" creationId="{C767B3CB-4186-8A10-E3C6-E249BBACA0DF}"/>
          </ac:spMkLst>
        </pc:spChg>
      </pc:sldChg>
    </pc:docChg>
  </pc:docChgLst>
  <pc:docChgLst>
    <pc:chgData name="Chloe Ashley" userId="93502627-481a-4df0-bd63-8f3de3c402f8" providerId="ADAL" clId="{9486D177-B873-5D79-B2DD-D6FBA962D9A3}"/>
    <pc:docChg chg="custSel addSld delSld modSld">
      <pc:chgData name="Chloe Ashley" userId="93502627-481a-4df0-bd63-8f3de3c402f8" providerId="ADAL" clId="{9486D177-B873-5D79-B2DD-D6FBA962D9A3}" dt="2025-08-27T08:29:01.846" v="83" actId="1038"/>
      <pc:docMkLst>
        <pc:docMk/>
      </pc:docMkLst>
      <pc:sldChg chg="addSp delSp modSp mod">
        <pc:chgData name="Chloe Ashley" userId="93502627-481a-4df0-bd63-8f3de3c402f8" providerId="ADAL" clId="{9486D177-B873-5D79-B2DD-D6FBA962D9A3}" dt="2025-08-27T08:25:16.983" v="66" actId="478"/>
        <pc:sldMkLst>
          <pc:docMk/>
          <pc:sldMk cId="2345725176" sldId="257"/>
        </pc:sldMkLst>
        <pc:spChg chg="del mod">
          <ac:chgData name="Chloe Ashley" userId="93502627-481a-4df0-bd63-8f3de3c402f8" providerId="ADAL" clId="{9486D177-B873-5D79-B2DD-D6FBA962D9A3}" dt="2025-08-27T08:18:32.887" v="1" actId="478"/>
          <ac:spMkLst>
            <pc:docMk/>
            <pc:sldMk cId="2345725176" sldId="257"/>
            <ac:spMk id="2" creationId="{EB7A20AA-1A2D-6E40-EFB3-0A5D7412790E}"/>
          </ac:spMkLst>
        </pc:spChg>
        <pc:spChg chg="add mod">
          <ac:chgData name="Chloe Ashley" userId="93502627-481a-4df0-bd63-8f3de3c402f8" providerId="ADAL" clId="{9486D177-B873-5D79-B2DD-D6FBA962D9A3}" dt="2025-08-27T08:20:00.952" v="20" actId="2085"/>
          <ac:spMkLst>
            <pc:docMk/>
            <pc:sldMk cId="2345725176" sldId="257"/>
            <ac:spMk id="3" creationId="{DC80235E-1C49-26C8-7A9F-38521D632BAA}"/>
          </ac:spMkLst>
        </pc:spChg>
        <pc:spChg chg="add mod">
          <ac:chgData name="Chloe Ashley" userId="93502627-481a-4df0-bd63-8f3de3c402f8" providerId="ADAL" clId="{9486D177-B873-5D79-B2DD-D6FBA962D9A3}" dt="2025-08-27T08:21:56.945" v="42" actId="1038"/>
          <ac:spMkLst>
            <pc:docMk/>
            <pc:sldMk cId="2345725176" sldId="257"/>
            <ac:spMk id="7" creationId="{E29B6A3F-8213-3914-BE7C-49709A3FBFB8}"/>
          </ac:spMkLst>
        </pc:spChg>
        <pc:spChg chg="add mod">
          <ac:chgData name="Chloe Ashley" userId="93502627-481a-4df0-bd63-8f3de3c402f8" providerId="ADAL" clId="{9486D177-B873-5D79-B2DD-D6FBA962D9A3}" dt="2025-08-27T08:22:20.299" v="47" actId="167"/>
          <ac:spMkLst>
            <pc:docMk/>
            <pc:sldMk cId="2345725176" sldId="257"/>
            <ac:spMk id="8" creationId="{C1456BFD-0827-F619-B174-CE514259DD36}"/>
          </ac:spMkLst>
        </pc:spChg>
        <pc:spChg chg="add mod">
          <ac:chgData name="Chloe Ashley" userId="93502627-481a-4df0-bd63-8f3de3c402f8" providerId="ADAL" clId="{9486D177-B873-5D79-B2DD-D6FBA962D9A3}" dt="2025-08-27T08:25:14.383" v="65" actId="167"/>
          <ac:spMkLst>
            <pc:docMk/>
            <pc:sldMk cId="2345725176" sldId="257"/>
            <ac:spMk id="15" creationId="{4287D5D0-4D3D-3B96-E0C8-4647197B8886}"/>
          </ac:spMkLst>
        </pc:spChg>
        <pc:spChg chg="mod">
          <ac:chgData name="Chloe Ashley" userId="93502627-481a-4df0-bd63-8f3de3c402f8" providerId="ADAL" clId="{9486D177-B873-5D79-B2DD-D6FBA962D9A3}" dt="2025-08-27T08:21:46.425" v="37" actId="207"/>
          <ac:spMkLst>
            <pc:docMk/>
            <pc:sldMk cId="2345725176" sldId="257"/>
            <ac:spMk id="19" creationId="{5D3292EA-4FFC-890C-1CD4-70F105881062}"/>
          </ac:spMkLst>
        </pc:spChg>
        <pc:spChg chg="del mod">
          <ac:chgData name="Chloe Ashley" userId="93502627-481a-4df0-bd63-8f3de3c402f8" providerId="ADAL" clId="{9486D177-B873-5D79-B2DD-D6FBA962D9A3}" dt="2025-08-27T08:21:37.391" v="35" actId="478"/>
          <ac:spMkLst>
            <pc:docMk/>
            <pc:sldMk cId="2345725176" sldId="257"/>
            <ac:spMk id="22" creationId="{A04BC7A4-9E63-FAF9-21EC-986BDB7BC72B}"/>
          </ac:spMkLst>
        </pc:spChg>
        <pc:spChg chg="del">
          <ac:chgData name="Chloe Ashley" userId="93502627-481a-4df0-bd63-8f3de3c402f8" providerId="ADAL" clId="{9486D177-B873-5D79-B2DD-D6FBA962D9A3}" dt="2025-08-27T08:22:23.720" v="48" actId="478"/>
          <ac:spMkLst>
            <pc:docMk/>
            <pc:sldMk cId="2345725176" sldId="257"/>
            <ac:spMk id="23" creationId="{C40A85AC-D2D4-5EB9-090F-33AF1D808921}"/>
          </ac:spMkLst>
        </pc:spChg>
        <pc:spChg chg="mod">
          <ac:chgData name="Chloe Ashley" userId="93502627-481a-4df0-bd63-8f3de3c402f8" providerId="ADAL" clId="{9486D177-B873-5D79-B2DD-D6FBA962D9A3}" dt="2025-08-27T08:22:31.214" v="50" actId="207"/>
          <ac:spMkLst>
            <pc:docMk/>
            <pc:sldMk cId="2345725176" sldId="257"/>
            <ac:spMk id="24" creationId="{D67F0785-CF93-32DB-BAFD-D968E572600D}"/>
          </ac:spMkLst>
        </pc:spChg>
        <pc:spChg chg="del">
          <ac:chgData name="Chloe Ashley" userId="93502627-481a-4df0-bd63-8f3de3c402f8" providerId="ADAL" clId="{9486D177-B873-5D79-B2DD-D6FBA962D9A3}" dt="2025-08-27T08:25:16.983" v="66" actId="478"/>
          <ac:spMkLst>
            <pc:docMk/>
            <pc:sldMk cId="2345725176" sldId="257"/>
            <ac:spMk id="25" creationId="{835FEFB7-874F-F59B-3F86-436CCC9BF3F1}"/>
          </ac:spMkLst>
        </pc:spChg>
        <pc:picChg chg="del">
          <ac:chgData name="Chloe Ashley" userId="93502627-481a-4df0-bd63-8f3de3c402f8" providerId="ADAL" clId="{9486D177-B873-5D79-B2DD-D6FBA962D9A3}" dt="2025-08-27T08:23:33.870" v="53" actId="478"/>
          <ac:picMkLst>
            <pc:docMk/>
            <pc:sldMk cId="2345725176" sldId="257"/>
            <ac:picMk id="4" creationId="{A5A7B903-1915-51D4-C883-F9101B3827CC}"/>
          </ac:picMkLst>
        </pc:picChg>
        <pc:picChg chg="add mod">
          <ac:chgData name="Chloe Ashley" userId="93502627-481a-4df0-bd63-8f3de3c402f8" providerId="ADAL" clId="{9486D177-B873-5D79-B2DD-D6FBA962D9A3}" dt="2025-08-27T08:20:45.327" v="27" actId="1076"/>
          <ac:picMkLst>
            <pc:docMk/>
            <pc:sldMk cId="2345725176" sldId="257"/>
            <ac:picMk id="6" creationId="{48665406-176E-DB19-7061-789DF9728551}"/>
          </ac:picMkLst>
        </pc:picChg>
        <pc:picChg chg="add mod">
          <ac:chgData name="Chloe Ashley" userId="93502627-481a-4df0-bd63-8f3de3c402f8" providerId="ADAL" clId="{9486D177-B873-5D79-B2DD-D6FBA962D9A3}" dt="2025-08-27T08:23:46.867" v="56" actId="167"/>
          <ac:picMkLst>
            <pc:docMk/>
            <pc:sldMk cId="2345725176" sldId="257"/>
            <ac:picMk id="10" creationId="{86644A33-D087-19CD-3EC5-AFB5E5D4170B}"/>
          </ac:picMkLst>
        </pc:picChg>
        <pc:picChg chg="del">
          <ac:chgData name="Chloe Ashley" userId="93502627-481a-4df0-bd63-8f3de3c402f8" providerId="ADAL" clId="{9486D177-B873-5D79-B2DD-D6FBA962D9A3}" dt="2025-08-27T08:20:05.631" v="21" actId="478"/>
          <ac:picMkLst>
            <pc:docMk/>
            <pc:sldMk cId="2345725176" sldId="257"/>
            <ac:picMk id="14" creationId="{3857BB9B-37B1-FE48-AC69-AAEC746D8055}"/>
          </ac:picMkLst>
        </pc:picChg>
        <pc:cxnChg chg="mod">
          <ac:chgData name="Chloe Ashley" userId="93502627-481a-4df0-bd63-8f3de3c402f8" providerId="ADAL" clId="{9486D177-B873-5D79-B2DD-D6FBA962D9A3}" dt="2025-08-27T08:24:35.050" v="59" actId="208"/>
          <ac:cxnSpMkLst>
            <pc:docMk/>
            <pc:sldMk cId="2345725176" sldId="257"/>
            <ac:cxnSpMk id="34" creationId="{78366884-3E2D-EB73-E8FB-F2634C2137FC}"/>
          </ac:cxnSpMkLst>
        </pc:cxnChg>
        <pc:cxnChg chg="mod">
          <ac:chgData name="Chloe Ashley" userId="93502627-481a-4df0-bd63-8f3de3c402f8" providerId="ADAL" clId="{9486D177-B873-5D79-B2DD-D6FBA962D9A3}" dt="2025-08-27T08:24:40.937" v="61" actId="14100"/>
          <ac:cxnSpMkLst>
            <pc:docMk/>
            <pc:sldMk cId="2345725176" sldId="257"/>
            <ac:cxnSpMk id="35" creationId="{D15B2F5B-93C0-6D7A-09D9-3F57F98EEF48}"/>
          </ac:cxnSpMkLst>
        </pc:cxnChg>
      </pc:sldChg>
      <pc:sldChg chg="del">
        <pc:chgData name="Chloe Ashley" userId="93502627-481a-4df0-bd63-8f3de3c402f8" providerId="ADAL" clId="{9486D177-B873-5D79-B2DD-D6FBA962D9A3}" dt="2025-08-27T08:25:42.078" v="67" actId="2696"/>
        <pc:sldMkLst>
          <pc:docMk/>
          <pc:sldMk cId="1630356274" sldId="258"/>
        </pc:sldMkLst>
      </pc:sldChg>
      <pc:sldChg chg="addSp delSp modSp mod">
        <pc:chgData name="Chloe Ashley" userId="93502627-481a-4df0-bd63-8f3de3c402f8" providerId="ADAL" clId="{9486D177-B873-5D79-B2DD-D6FBA962D9A3}" dt="2025-08-27T08:28:26.129" v="76" actId="12788"/>
        <pc:sldMkLst>
          <pc:docMk/>
          <pc:sldMk cId="1317702607" sldId="259"/>
        </pc:sldMkLst>
        <pc:picChg chg="del">
          <ac:chgData name="Chloe Ashley" userId="93502627-481a-4df0-bd63-8f3de3c402f8" providerId="ADAL" clId="{9486D177-B873-5D79-B2DD-D6FBA962D9A3}" dt="2025-08-27T08:25:45.098" v="68" actId="478"/>
          <ac:picMkLst>
            <pc:docMk/>
            <pc:sldMk cId="1317702607" sldId="259"/>
            <ac:picMk id="3" creationId="{A2FC9768-4F14-0C21-6EEF-BF8F03B392D7}"/>
          </ac:picMkLst>
        </pc:picChg>
        <pc:picChg chg="add mod">
          <ac:chgData name="Chloe Ashley" userId="93502627-481a-4df0-bd63-8f3de3c402f8" providerId="ADAL" clId="{9486D177-B873-5D79-B2DD-D6FBA962D9A3}" dt="2025-08-27T08:28:26.129" v="76" actId="12788"/>
          <ac:picMkLst>
            <pc:docMk/>
            <pc:sldMk cId="1317702607" sldId="259"/>
            <ac:picMk id="4" creationId="{60846E72-12F2-5F01-9039-FDFA570B8DFF}"/>
          </ac:picMkLst>
        </pc:picChg>
      </pc:sldChg>
      <pc:sldChg chg="addSp modSp new mod">
        <pc:chgData name="Chloe Ashley" userId="93502627-481a-4df0-bd63-8f3de3c402f8" providerId="ADAL" clId="{9486D177-B873-5D79-B2DD-D6FBA962D9A3}" dt="2025-08-27T08:29:01.846" v="83" actId="1038"/>
        <pc:sldMkLst>
          <pc:docMk/>
          <pc:sldMk cId="4026097946" sldId="260"/>
        </pc:sldMkLst>
        <pc:picChg chg="add mod">
          <ac:chgData name="Chloe Ashley" userId="93502627-481a-4df0-bd63-8f3de3c402f8" providerId="ADAL" clId="{9486D177-B873-5D79-B2DD-D6FBA962D9A3}" dt="2025-08-27T08:29:01.846" v="83" actId="1038"/>
          <ac:picMkLst>
            <pc:docMk/>
            <pc:sldMk cId="4026097946" sldId="260"/>
            <ac:picMk id="3" creationId="{F86294E5-8E3D-0442-ABCE-812DE250D3B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99646F-B945-884F-BCAB-B83A72951BD8}" type="datetimeFigureOut">
              <a:rPr lang="en-US" smtClean="0"/>
              <a:t>8/27/2025</a:t>
            </a:fld>
            <a:endParaRPr lang="en-US"/>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79D2DD-C7E9-3542-8BD2-4D8366DC58A1}" type="slidenum">
              <a:rPr lang="en-US" smtClean="0"/>
              <a:t>‹#›</a:t>
            </a:fld>
            <a:endParaRPr lang="en-US"/>
          </a:p>
        </p:txBody>
      </p:sp>
    </p:spTree>
    <p:extLst>
      <p:ext uri="{BB962C8B-B14F-4D97-AF65-F5344CB8AC3E}">
        <p14:creationId xmlns:p14="http://schemas.microsoft.com/office/powerpoint/2010/main" val="845149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379D2DD-C7E9-3542-8BD2-4D8366DC58A1}" type="slidenum">
              <a:rPr lang="en-US" smtClean="0"/>
              <a:t>1</a:t>
            </a:fld>
            <a:endParaRPr lang="en-US"/>
          </a:p>
        </p:txBody>
      </p:sp>
    </p:spTree>
    <p:extLst>
      <p:ext uri="{BB962C8B-B14F-4D97-AF65-F5344CB8AC3E}">
        <p14:creationId xmlns:p14="http://schemas.microsoft.com/office/powerpoint/2010/main" val="6332127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GB"/>
              <a:t>Click to edit Master title style</a:t>
            </a:r>
            <a:endParaRPr lang="en-US"/>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964A5E48-E3B4-3040-A38F-C595517D427B}" type="datetimeFigureOut">
              <a:rPr lang="en-US" smtClean="0"/>
              <a:t>8/27/2025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3782822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964A5E48-E3B4-3040-A38F-C595517D427B}" type="datetimeFigureOut">
              <a:rPr lang="en-US" smtClean="0"/>
              <a:t>8/27/2025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769357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GB"/>
              <a:t>Click to edit Master title style</a:t>
            </a:r>
            <a:endParaRPr lang="en-US"/>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964A5E48-E3B4-3040-A38F-C595517D427B}" type="datetimeFigureOut">
              <a:rPr lang="en-US" smtClean="0"/>
              <a:t>8/27/2025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3097188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71488"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3471863"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964A5E48-E3B4-3040-A38F-C595517D427B}" type="datetimeFigureOut">
              <a:rPr lang="en-US" smtClean="0"/>
              <a:t>8/27/2025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399161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GB"/>
              <a:t>Click to edit Master title style</a:t>
            </a:r>
            <a:endParaRPr lang="en-US"/>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964A5E48-E3B4-3040-A38F-C595517D427B}" type="datetimeFigureOut">
              <a:rPr lang="en-US" smtClean="0"/>
              <a:t>8/27/2025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1733132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964A5E48-E3B4-3040-A38F-C595517D427B}" type="datetimeFigureOut">
              <a:rPr lang="en-US" smtClean="0"/>
              <a:t>8/27/2025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1191854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4A5E48-E3B4-3040-A38F-C595517D427B}" type="datetimeFigureOut">
              <a:rPr lang="en-US" smtClean="0"/>
              <a:t>8/27/2025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691092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a:p>
        </p:txBody>
      </p:sp>
      <p:sp>
        <p:nvSpPr>
          <p:cNvPr id="3" name="Content Placeholder 2"/>
          <p:cNvSpPr>
            <a:spLocks noGrp="1"/>
          </p:cNvSpPr>
          <p:nvPr>
            <p:ph idx="1"/>
          </p:nvPr>
        </p:nvSpPr>
        <p:spPr>
          <a:xfrm>
            <a:off x="2915543" y="1426282"/>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964A5E48-E3B4-3040-A38F-C595517D427B}" type="datetimeFigureOut">
              <a:rPr lang="en-US" smtClean="0"/>
              <a:t>8/27/2025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1202401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a:p>
        </p:txBody>
      </p:sp>
      <p:sp>
        <p:nvSpPr>
          <p:cNvPr id="3" name="Picture Placeholder 2"/>
          <p:cNvSpPr>
            <a:spLocks noGrp="1" noChangeAspect="1"/>
          </p:cNvSpPr>
          <p:nvPr>
            <p:ph type="pic" idx="1"/>
          </p:nvPr>
        </p:nvSpPr>
        <p:spPr>
          <a:xfrm>
            <a:off x="2915543" y="1426282"/>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964A5E48-E3B4-3040-A38F-C595517D427B}" type="datetimeFigureOut">
              <a:rPr lang="en-US" smtClean="0"/>
              <a:t>8/27/2025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1730543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964A5E48-E3B4-3040-A38F-C595517D427B}" type="datetimeFigureOut">
              <a:rPr lang="en-US" smtClean="0"/>
              <a:t>8/27/2025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2609847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964A5E48-E3B4-3040-A38F-C595517D427B}" type="datetimeFigureOut">
              <a:rPr lang="en-US" smtClean="0"/>
              <a:t>8/27/2025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3266153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71487"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964A5E48-E3B4-3040-A38F-C595517D427B}" type="datetimeFigureOut">
              <a:rPr lang="en-US" smtClean="0"/>
              <a:t>8/27/2025</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FCE3CE6-2D32-4D49-8826-92F5F2945AED}" type="slidenum">
              <a:rPr lang="en-US" smtClean="0"/>
              <a:t>‹#›</a:t>
            </a:fld>
            <a:endParaRPr lang="en-US"/>
          </a:p>
        </p:txBody>
      </p:sp>
    </p:spTree>
    <p:extLst>
      <p:ext uri="{BB962C8B-B14F-4D97-AF65-F5344CB8AC3E}">
        <p14:creationId xmlns:p14="http://schemas.microsoft.com/office/powerpoint/2010/main" val="53222199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ed Rectangle 14">
            <a:extLst>
              <a:ext uri="{FF2B5EF4-FFF2-40B4-BE49-F238E27FC236}">
                <a16:creationId xmlns:a16="http://schemas.microsoft.com/office/drawing/2014/main" id="{4287D5D0-4D3D-3B96-E0C8-4647197B8886}"/>
              </a:ext>
            </a:extLst>
          </p:cNvPr>
          <p:cNvSpPr/>
          <p:nvPr/>
        </p:nvSpPr>
        <p:spPr>
          <a:xfrm>
            <a:off x="134911" y="8634334"/>
            <a:ext cx="6578618" cy="1595407"/>
          </a:xfrm>
          <a:prstGeom prst="roundRect">
            <a:avLst/>
          </a:prstGeom>
          <a:solidFill>
            <a:srgbClr val="66CA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86644A33-D087-19CD-3EC5-AFB5E5D4170B}"/>
              </a:ext>
            </a:extLst>
          </p:cNvPr>
          <p:cNvPicPr>
            <a:picLocks noChangeAspect="1"/>
          </p:cNvPicPr>
          <p:nvPr/>
        </p:nvPicPr>
        <p:blipFill>
          <a:blip r:embed="rId3"/>
          <a:stretch>
            <a:fillRect/>
          </a:stretch>
        </p:blipFill>
        <p:spPr>
          <a:xfrm>
            <a:off x="339316" y="3346906"/>
            <a:ext cx="3543935" cy="4961509"/>
          </a:xfrm>
          <a:prstGeom prst="rect">
            <a:avLst/>
          </a:prstGeom>
        </p:spPr>
      </p:pic>
      <p:sp>
        <p:nvSpPr>
          <p:cNvPr id="8" name="Rounded Rectangle 7">
            <a:extLst>
              <a:ext uri="{FF2B5EF4-FFF2-40B4-BE49-F238E27FC236}">
                <a16:creationId xmlns:a16="http://schemas.microsoft.com/office/drawing/2014/main" id="{C1456BFD-0827-F619-B174-CE514259DD36}"/>
              </a:ext>
            </a:extLst>
          </p:cNvPr>
          <p:cNvSpPr/>
          <p:nvPr/>
        </p:nvSpPr>
        <p:spPr>
          <a:xfrm>
            <a:off x="4108547" y="7031508"/>
            <a:ext cx="2755546" cy="1352092"/>
          </a:xfrm>
          <a:prstGeom prst="roundRect">
            <a:avLst/>
          </a:prstGeom>
          <a:solidFill>
            <a:srgbClr val="66CA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a:extLst>
              <a:ext uri="{FF2B5EF4-FFF2-40B4-BE49-F238E27FC236}">
                <a16:creationId xmlns:a16="http://schemas.microsoft.com/office/drawing/2014/main" id="{E29B6A3F-8213-3914-BE7C-49709A3FBFB8}"/>
              </a:ext>
            </a:extLst>
          </p:cNvPr>
          <p:cNvSpPr/>
          <p:nvPr/>
        </p:nvSpPr>
        <p:spPr>
          <a:xfrm>
            <a:off x="4108547" y="3234700"/>
            <a:ext cx="2755546" cy="3005307"/>
          </a:xfrm>
          <a:prstGeom prst="roundRect">
            <a:avLst/>
          </a:prstGeom>
          <a:solidFill>
            <a:srgbClr val="66CA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a:extLst>
              <a:ext uri="{FF2B5EF4-FFF2-40B4-BE49-F238E27FC236}">
                <a16:creationId xmlns:a16="http://schemas.microsoft.com/office/drawing/2014/main" id="{DC80235E-1C49-26C8-7A9F-38521D632BAA}"/>
              </a:ext>
            </a:extLst>
          </p:cNvPr>
          <p:cNvSpPr/>
          <p:nvPr/>
        </p:nvSpPr>
        <p:spPr>
          <a:xfrm rot="314223">
            <a:off x="4916772" y="29981"/>
            <a:ext cx="1931667" cy="1348627"/>
          </a:xfrm>
          <a:prstGeom prst="roundRect">
            <a:avLst/>
          </a:prstGeom>
          <a:solidFill>
            <a:srgbClr val="F9A9C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96C9FCD-2F37-A211-7529-B1D7A0EB6149}"/>
              </a:ext>
            </a:extLst>
          </p:cNvPr>
          <p:cNvSpPr txBox="1"/>
          <p:nvPr/>
        </p:nvSpPr>
        <p:spPr>
          <a:xfrm>
            <a:off x="304800" y="2126705"/>
            <a:ext cx="4907280" cy="523220"/>
          </a:xfrm>
          <a:prstGeom prst="rect">
            <a:avLst/>
          </a:prstGeom>
          <a:noFill/>
        </p:spPr>
        <p:txBody>
          <a:bodyPr wrap="square" rtlCol="0">
            <a:spAutoFit/>
          </a:bodyPr>
          <a:lstStyle/>
          <a:p>
            <a:r>
              <a:rPr lang="en-US" sz="2800" b="1">
                <a:solidFill>
                  <a:srgbClr val="353636"/>
                </a:solidFill>
              </a:rPr>
              <a:t>Co-branded posters</a:t>
            </a:r>
          </a:p>
        </p:txBody>
      </p:sp>
      <p:pic>
        <p:nvPicPr>
          <p:cNvPr id="17" name="Picture 16">
            <a:extLst>
              <a:ext uri="{FF2B5EF4-FFF2-40B4-BE49-F238E27FC236}">
                <a16:creationId xmlns:a16="http://schemas.microsoft.com/office/drawing/2014/main" id="{91E48CBC-41D4-DFF0-AF27-91E67B6E7156}"/>
              </a:ext>
            </a:extLst>
          </p:cNvPr>
          <p:cNvPicPr>
            <a:picLocks noChangeAspect="1"/>
          </p:cNvPicPr>
          <p:nvPr/>
        </p:nvPicPr>
        <p:blipFill>
          <a:blip r:embed="rId4"/>
          <a:stretch>
            <a:fillRect/>
          </a:stretch>
        </p:blipFill>
        <p:spPr>
          <a:xfrm>
            <a:off x="5212080" y="304922"/>
            <a:ext cx="1333500" cy="762000"/>
          </a:xfrm>
          <a:prstGeom prst="rect">
            <a:avLst/>
          </a:prstGeom>
        </p:spPr>
      </p:pic>
      <p:sp>
        <p:nvSpPr>
          <p:cNvPr id="18" name="TextBox 17">
            <a:extLst>
              <a:ext uri="{FF2B5EF4-FFF2-40B4-BE49-F238E27FC236}">
                <a16:creationId xmlns:a16="http://schemas.microsoft.com/office/drawing/2014/main" id="{1951F702-7582-7CE7-3A90-76D2F1E80551}"/>
              </a:ext>
            </a:extLst>
          </p:cNvPr>
          <p:cNvSpPr txBox="1"/>
          <p:nvPr/>
        </p:nvSpPr>
        <p:spPr>
          <a:xfrm>
            <a:off x="285750" y="2649925"/>
            <a:ext cx="6404610" cy="584775"/>
          </a:xfrm>
          <a:prstGeom prst="rect">
            <a:avLst/>
          </a:prstGeom>
          <a:noFill/>
        </p:spPr>
        <p:txBody>
          <a:bodyPr wrap="square" rtlCol="0">
            <a:spAutoFit/>
          </a:bodyPr>
          <a:lstStyle/>
          <a:p>
            <a:r>
              <a:rPr lang="en-US" sz="1600" b="1">
                <a:solidFill>
                  <a:srgbClr val="353636"/>
                </a:solidFill>
              </a:rPr>
              <a:t>Stand together against abuse with the Retail Trust. </a:t>
            </a:r>
          </a:p>
          <a:p>
            <a:r>
              <a:rPr lang="en-US" sz="1600" b="1">
                <a:solidFill>
                  <a:srgbClr val="353636"/>
                </a:solidFill>
              </a:rPr>
              <a:t>Add your company branding and images to the materials and share.  </a:t>
            </a:r>
          </a:p>
        </p:txBody>
      </p:sp>
      <p:sp>
        <p:nvSpPr>
          <p:cNvPr id="19" name="TextBox 18">
            <a:extLst>
              <a:ext uri="{FF2B5EF4-FFF2-40B4-BE49-F238E27FC236}">
                <a16:creationId xmlns:a16="http://schemas.microsoft.com/office/drawing/2014/main" id="{5D3292EA-4FFC-890C-1CD4-70F105881062}"/>
              </a:ext>
            </a:extLst>
          </p:cNvPr>
          <p:cNvSpPr txBox="1"/>
          <p:nvPr/>
        </p:nvSpPr>
        <p:spPr>
          <a:xfrm>
            <a:off x="4302110" y="3346907"/>
            <a:ext cx="2502023" cy="2893100"/>
          </a:xfrm>
          <a:prstGeom prst="rect">
            <a:avLst/>
          </a:prstGeom>
          <a:noFill/>
        </p:spPr>
        <p:txBody>
          <a:bodyPr wrap="square" rtlCol="0">
            <a:spAutoFit/>
          </a:bodyPr>
          <a:lstStyle/>
          <a:p>
            <a:pPr marL="342900" indent="-342900">
              <a:buAutoNum type="arabicPeriod"/>
            </a:pPr>
            <a:r>
              <a:rPr lang="en-US" sz="1400">
                <a:solidFill>
                  <a:srgbClr val="0A3820"/>
                </a:solidFill>
              </a:rPr>
              <a:t>Insert an image of your colleagues. These work best if they are looking at the camera smiling and in one of your workplace settings. </a:t>
            </a:r>
          </a:p>
          <a:p>
            <a:pPr marL="342900" indent="-342900">
              <a:buAutoNum type="arabicPeriod"/>
            </a:pPr>
            <a:r>
              <a:rPr lang="en-US" sz="1400">
                <a:solidFill>
                  <a:srgbClr val="0A3820"/>
                </a:solidFill>
              </a:rPr>
              <a:t>Right click on that image and choose ‘Send to back’ this should place your image in the frame of the poster. Tweak the size and position until you are happy. </a:t>
            </a:r>
          </a:p>
        </p:txBody>
      </p:sp>
      <p:sp>
        <p:nvSpPr>
          <p:cNvPr id="24" name="TextBox 23">
            <a:extLst>
              <a:ext uri="{FF2B5EF4-FFF2-40B4-BE49-F238E27FC236}">
                <a16:creationId xmlns:a16="http://schemas.microsoft.com/office/drawing/2014/main" id="{D67F0785-CF93-32DB-BAFD-D968E572600D}"/>
              </a:ext>
            </a:extLst>
          </p:cNvPr>
          <p:cNvSpPr txBox="1"/>
          <p:nvPr/>
        </p:nvSpPr>
        <p:spPr>
          <a:xfrm>
            <a:off x="4211506" y="7138865"/>
            <a:ext cx="2502023" cy="1169551"/>
          </a:xfrm>
          <a:prstGeom prst="rect">
            <a:avLst/>
          </a:prstGeom>
          <a:noFill/>
        </p:spPr>
        <p:txBody>
          <a:bodyPr wrap="square" rtlCol="0">
            <a:spAutoFit/>
          </a:bodyPr>
          <a:lstStyle/>
          <a:p>
            <a:pPr marL="342900" indent="-342900">
              <a:buAutoNum type="arabicPeriod" startAt="3"/>
            </a:pPr>
            <a:r>
              <a:rPr lang="en-US" sz="1400">
                <a:solidFill>
                  <a:srgbClr val="0A3820"/>
                </a:solidFill>
              </a:rPr>
              <a:t>Insert your logo. </a:t>
            </a:r>
          </a:p>
          <a:p>
            <a:pPr marL="342900" indent="-342900">
              <a:buAutoNum type="arabicPeriod" startAt="3"/>
            </a:pPr>
            <a:r>
              <a:rPr lang="en-US" sz="1400">
                <a:solidFill>
                  <a:srgbClr val="0A3820"/>
                </a:solidFill>
              </a:rPr>
              <a:t>Change the size to match the size of the Retail Trust logo and place it to the left in the white space. </a:t>
            </a:r>
          </a:p>
        </p:txBody>
      </p:sp>
      <p:sp>
        <p:nvSpPr>
          <p:cNvPr id="26" name="TextBox 25">
            <a:extLst>
              <a:ext uri="{FF2B5EF4-FFF2-40B4-BE49-F238E27FC236}">
                <a16:creationId xmlns:a16="http://schemas.microsoft.com/office/drawing/2014/main" id="{C767B3CB-4186-8A10-E3C6-E249BBACA0DF}"/>
              </a:ext>
            </a:extLst>
          </p:cNvPr>
          <p:cNvSpPr txBox="1"/>
          <p:nvPr/>
        </p:nvSpPr>
        <p:spPr>
          <a:xfrm>
            <a:off x="466256" y="8829617"/>
            <a:ext cx="6079324" cy="954107"/>
          </a:xfrm>
          <a:prstGeom prst="rect">
            <a:avLst/>
          </a:prstGeom>
          <a:noFill/>
        </p:spPr>
        <p:txBody>
          <a:bodyPr wrap="square" lIns="91440" tIns="45720" rIns="91440" bIns="45720" rtlCol="0" anchor="t">
            <a:spAutoFit/>
          </a:bodyPr>
          <a:lstStyle/>
          <a:p>
            <a:r>
              <a:rPr lang="en-US" sz="1400">
                <a:solidFill>
                  <a:srgbClr val="353636"/>
                </a:solidFill>
              </a:rPr>
              <a:t>5. To get the posters, delete this instructional slide. Choose file, then export and chose the file type required (we recommend PDF for print and JPEG for anything being shared digitally).  If you would like the original artwork files or any support please contact Chloe at </a:t>
            </a:r>
            <a:r>
              <a:rPr lang="en-US" sz="1400" err="1">
                <a:solidFill>
                  <a:srgbClr val="353636"/>
                </a:solidFill>
              </a:rPr>
              <a:t>marketing@retailtrust.org.uk</a:t>
            </a:r>
            <a:endParaRPr lang="en-US" sz="1400">
              <a:solidFill>
                <a:srgbClr val="353636"/>
              </a:solidFill>
            </a:endParaRPr>
          </a:p>
        </p:txBody>
      </p:sp>
      <p:cxnSp>
        <p:nvCxnSpPr>
          <p:cNvPr id="34" name="Straight Arrow Connector 33">
            <a:extLst>
              <a:ext uri="{FF2B5EF4-FFF2-40B4-BE49-F238E27FC236}">
                <a16:creationId xmlns:a16="http://schemas.microsoft.com/office/drawing/2014/main" id="{78366884-3E2D-EB73-E8FB-F2634C2137FC}"/>
              </a:ext>
            </a:extLst>
          </p:cNvPr>
          <p:cNvCxnSpPr>
            <a:cxnSpLocks/>
          </p:cNvCxnSpPr>
          <p:nvPr/>
        </p:nvCxnSpPr>
        <p:spPr>
          <a:xfrm flipH="1">
            <a:off x="3597639" y="4138408"/>
            <a:ext cx="848716" cy="602976"/>
          </a:xfrm>
          <a:prstGeom prst="straightConnector1">
            <a:avLst/>
          </a:prstGeom>
          <a:ln>
            <a:solidFill>
              <a:srgbClr val="F9A9CD"/>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D15B2F5B-93C0-6D7A-09D9-3F57F98EEF48}"/>
              </a:ext>
            </a:extLst>
          </p:cNvPr>
          <p:cNvCxnSpPr>
            <a:cxnSpLocks/>
          </p:cNvCxnSpPr>
          <p:nvPr/>
        </p:nvCxnSpPr>
        <p:spPr>
          <a:xfrm flipH="1">
            <a:off x="1424066" y="7176319"/>
            <a:ext cx="2543062" cy="610277"/>
          </a:xfrm>
          <a:prstGeom prst="straightConnector1">
            <a:avLst/>
          </a:prstGeom>
          <a:ln>
            <a:solidFill>
              <a:srgbClr val="F9A9CD"/>
            </a:solidFill>
            <a:tailEnd type="triangle"/>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48665406-176E-DB19-7061-789DF9728551}"/>
              </a:ext>
            </a:extLst>
          </p:cNvPr>
          <p:cNvPicPr>
            <a:picLocks noChangeAspect="1"/>
          </p:cNvPicPr>
          <p:nvPr/>
        </p:nvPicPr>
        <p:blipFill>
          <a:blip r:embed="rId5"/>
          <a:stretch>
            <a:fillRect/>
          </a:stretch>
        </p:blipFill>
        <p:spPr>
          <a:xfrm>
            <a:off x="457914" y="268359"/>
            <a:ext cx="2923060" cy="1970720"/>
          </a:xfrm>
          <a:prstGeom prst="rect">
            <a:avLst/>
          </a:prstGeom>
        </p:spPr>
      </p:pic>
    </p:spTree>
    <p:extLst>
      <p:ext uri="{BB962C8B-B14F-4D97-AF65-F5344CB8AC3E}">
        <p14:creationId xmlns:p14="http://schemas.microsoft.com/office/powerpoint/2010/main" val="2345725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0846E72-12F2-5F01-9039-FDFA570B8DFF}"/>
              </a:ext>
            </a:extLst>
          </p:cNvPr>
          <p:cNvPicPr>
            <a:picLocks noChangeAspect="1"/>
          </p:cNvPicPr>
          <p:nvPr/>
        </p:nvPicPr>
        <p:blipFill>
          <a:blip r:embed="rId2"/>
          <a:stretch>
            <a:fillRect/>
          </a:stretch>
        </p:blipFill>
        <p:spPr>
          <a:xfrm>
            <a:off x="-114210" y="-7495"/>
            <a:ext cx="7086421" cy="9920990"/>
          </a:xfrm>
          <a:prstGeom prst="rect">
            <a:avLst/>
          </a:prstGeom>
        </p:spPr>
      </p:pic>
    </p:spTree>
    <p:extLst>
      <p:ext uri="{BB962C8B-B14F-4D97-AF65-F5344CB8AC3E}">
        <p14:creationId xmlns:p14="http://schemas.microsoft.com/office/powerpoint/2010/main" val="1317702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86294E5-8E3D-0442-ABCE-812DE250D3B6}"/>
              </a:ext>
            </a:extLst>
          </p:cNvPr>
          <p:cNvPicPr>
            <a:picLocks noChangeAspect="1"/>
          </p:cNvPicPr>
          <p:nvPr/>
        </p:nvPicPr>
        <p:blipFill>
          <a:blip r:embed="rId2"/>
          <a:stretch>
            <a:fillRect/>
          </a:stretch>
        </p:blipFill>
        <p:spPr>
          <a:xfrm>
            <a:off x="-123847" y="0"/>
            <a:ext cx="7094273" cy="9931982"/>
          </a:xfrm>
          <a:prstGeom prst="rect">
            <a:avLst/>
          </a:prstGeom>
        </p:spPr>
      </p:pic>
    </p:spTree>
    <p:extLst>
      <p:ext uri="{BB962C8B-B14F-4D97-AF65-F5344CB8AC3E}">
        <p14:creationId xmlns:p14="http://schemas.microsoft.com/office/powerpoint/2010/main" val="402609794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a61c7f6-85f1-46c1-8edb-59072492b96f" xsi:nil="true"/>
    <lcf76f155ced4ddcb4097134ff3c332f xmlns="929f3a9c-c9a8-4b53-9d3b-dd3394411a44">
      <Terms xmlns="http://schemas.microsoft.com/office/infopath/2007/PartnerControls"/>
    </lcf76f155ced4ddcb4097134ff3c332f>
    <Headerimage xmlns="929f3a9c-c9a8-4b53-9d3b-dd3394411a4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66AA97B99C9FD48A5D80FAFDA992329" ma:contentTypeVersion="22" ma:contentTypeDescription="Create a new document." ma:contentTypeScope="" ma:versionID="7c6b356db17c1d0b24b6df0df43ce595">
  <xsd:schema xmlns:xsd="http://www.w3.org/2001/XMLSchema" xmlns:xs="http://www.w3.org/2001/XMLSchema" xmlns:p="http://schemas.microsoft.com/office/2006/metadata/properties" xmlns:ns2="929f3a9c-c9a8-4b53-9d3b-dd3394411a44" xmlns:ns3="ea61c7f6-85f1-46c1-8edb-59072492b96f" targetNamespace="http://schemas.microsoft.com/office/2006/metadata/properties" ma:root="true" ma:fieldsID="25f516a4b97e23e518d0168cb35182f4" ns2:_="" ns3:_="">
    <xsd:import namespace="929f3a9c-c9a8-4b53-9d3b-dd3394411a44"/>
    <xsd:import namespace="ea61c7f6-85f1-46c1-8edb-59072492b96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AutoKeyPoints" minOccurs="0"/>
                <xsd:element ref="ns2:MediaServiceKeyPoints" minOccurs="0"/>
                <xsd:element ref="ns2:MediaServiceLocation" minOccurs="0"/>
                <xsd:element ref="ns2:Headerimage"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9f3a9c-c9a8-4b53-9d3b-dd3394411a4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Headerimage" ma:index="20" nillable="true" ma:displayName="Header image" ma:format="Dropdown" ma:internalName="Headerimage">
      <xsd:simpleType>
        <xsd:restriction base="dms:Text">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5f6d82cb-9fdd-4c7d-9294-7323c1f9cc0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a61c7f6-85f1-46c1-8edb-59072492b96f"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0cd7f4df-acd4-4f53-9828-e0a44d34aeb4}" ma:internalName="TaxCatchAll" ma:showField="CatchAllData" ma:web="ea61c7f6-85f1-46c1-8edb-59072492b96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3179928-DEA0-474B-B127-3910C586896A}">
  <ds:schemaRefs>
    <ds:schemaRef ds:uri="929f3a9c-c9a8-4b53-9d3b-dd3394411a44"/>
    <ds:schemaRef ds:uri="ea61c7f6-85f1-46c1-8edb-59072492b96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6845784-027B-4C0C-BE14-B17E80A0FE26}">
  <ds:schemaRefs>
    <ds:schemaRef ds:uri="929f3a9c-c9a8-4b53-9d3b-dd3394411a44"/>
    <ds:schemaRef ds:uri="ea61c7f6-85f1-46c1-8edb-59072492b96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49ADD6B-1C1F-4F56-916B-9207BF07FC3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2013 - 2022 Theme</Template>
  <Application>Microsoft Office PowerPoint</Application>
  <PresentationFormat>A4 Paper (210x297 mm)</PresentationFormat>
  <Slides>3</Slides>
  <Notes>1</Notes>
  <HiddenSlides>0</HiddenSlide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Chloe Ashley</dc:creator>
  <cp:revision>1</cp:revision>
  <dcterms:created xsi:type="dcterms:W3CDTF">2024-10-14T08:35:32Z</dcterms:created>
  <dcterms:modified xsi:type="dcterms:W3CDTF">2025-08-27T14:43:11Z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0x010100166AA97B99C9FD48A5D80FAFDA992329</vt:lpwstr>
  </property>
  <property fmtid="{D5CDD505-2E9C-101B-9397-08002B2CF9AE}" pid="3" name="MediaServiceImageTags">
    <vt:lpwstr/>
  </property>
</Properties>
</file>