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8"/>
  </p:notesMasterIdLst>
  <p:sldIdLst>
    <p:sldId id="257" r:id="rId5"/>
    <p:sldId id="260" r:id="rId6"/>
    <p:sldId id="259" r:id="rId7"/>
  </p:sldIdLst>
  <p:sldSz cx="3887788" cy="48593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3820"/>
    <a:srgbClr val="66CAEB"/>
    <a:srgbClr val="353636"/>
    <a:srgbClr val="6A97CF"/>
    <a:srgbClr val="6EC2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6C3E7-3AB4-01C4-C0D8-043782C4E56B}" v="4" dt="2025-08-27T14:42:11.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96327"/>
  </p:normalViewPr>
  <p:slideViewPr>
    <p:cSldViewPr snapToGrid="0">
      <p:cViewPr varScale="1">
        <p:scale>
          <a:sx n="174" d="100"/>
          <a:sy n="174" d="100"/>
        </p:scale>
        <p:origin x="34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Shaw" userId="S::kshaw@retailtrust.org.uk::17a78c9b-f097-4512-8656-c60b6fd5d1c8" providerId="AD" clId="Web-{2146C3E7-3AB4-01C4-C0D8-043782C4E56B}"/>
    <pc:docChg chg="modSld">
      <pc:chgData name="Kate Shaw" userId="S::kshaw@retailtrust.org.uk::17a78c9b-f097-4512-8656-c60b6fd5d1c8" providerId="AD" clId="Web-{2146C3E7-3AB4-01C4-C0D8-043782C4E56B}" dt="2025-08-27T14:42:10.387" v="0" actId="20577"/>
      <pc:docMkLst>
        <pc:docMk/>
      </pc:docMkLst>
      <pc:sldChg chg="modSp">
        <pc:chgData name="Kate Shaw" userId="S::kshaw@retailtrust.org.uk::17a78c9b-f097-4512-8656-c60b6fd5d1c8" providerId="AD" clId="Web-{2146C3E7-3AB4-01C4-C0D8-043782C4E56B}" dt="2025-08-27T14:42:10.387" v="0" actId="20577"/>
        <pc:sldMkLst>
          <pc:docMk/>
          <pc:sldMk cId="2345725176" sldId="257"/>
        </pc:sldMkLst>
        <pc:spChg chg="mod">
          <ac:chgData name="Kate Shaw" userId="S::kshaw@retailtrust.org.uk::17a78c9b-f097-4512-8656-c60b6fd5d1c8" providerId="AD" clId="Web-{2146C3E7-3AB4-01C4-C0D8-043782C4E56B}" dt="2025-08-27T14:42:10.387" v="0" actId="20577"/>
          <ac:spMkLst>
            <pc:docMk/>
            <pc:sldMk cId="2345725176" sldId="257"/>
            <ac:spMk id="26" creationId="{C767B3CB-4186-8A10-E3C6-E249BBACA0DF}"/>
          </ac:spMkLst>
        </pc:spChg>
      </pc:sldChg>
    </pc:docChg>
  </pc:docChgLst>
  <pc:docChgLst>
    <pc:chgData name="Chloe Ashley" userId="93502627-481a-4df0-bd63-8f3de3c402f8" providerId="ADAL" clId="{9486D177-B873-5D79-B2DD-D6FBA962D9A3}"/>
    <pc:docChg chg="custSel modSld modMainMaster modNotesMaster">
      <pc:chgData name="Chloe Ashley" userId="93502627-481a-4df0-bd63-8f3de3c402f8" providerId="ADAL" clId="{9486D177-B873-5D79-B2DD-D6FBA962D9A3}" dt="2025-08-27T21:46:01.055" v="130" actId="931"/>
      <pc:docMkLst>
        <pc:docMk/>
      </pc:docMkLst>
      <pc:sldChg chg="addSp delSp modSp mod modNotes">
        <pc:chgData name="Chloe Ashley" userId="93502627-481a-4df0-bd63-8f3de3c402f8" providerId="ADAL" clId="{9486D177-B873-5D79-B2DD-D6FBA962D9A3}" dt="2025-08-27T21:45:11.665" v="126" actId="14100"/>
        <pc:sldMkLst>
          <pc:docMk/>
          <pc:sldMk cId="2345725176" sldId="257"/>
        </pc:sldMkLst>
        <pc:spChg chg="add mod">
          <ac:chgData name="Chloe Ashley" userId="93502627-481a-4df0-bd63-8f3de3c402f8" providerId="ADAL" clId="{9486D177-B873-5D79-B2DD-D6FBA962D9A3}" dt="2025-08-27T21:43:48.597" v="97" actId="14100"/>
          <ac:spMkLst>
            <pc:docMk/>
            <pc:sldMk cId="2345725176" sldId="257"/>
            <ac:spMk id="2" creationId="{FD478091-B42D-15A1-ED5C-8062F9A1EF87}"/>
          </ac:spMkLst>
        </pc:spChg>
        <pc:spChg chg="add del mod">
          <ac:chgData name="Chloe Ashley" userId="93502627-481a-4df0-bd63-8f3de3c402f8" providerId="ADAL" clId="{9486D177-B873-5D79-B2DD-D6FBA962D9A3}" dt="2025-08-27T21:43:52.074" v="100"/>
          <ac:spMkLst>
            <pc:docMk/>
            <pc:sldMk cId="2345725176" sldId="257"/>
            <ac:spMk id="3" creationId="{45DF1B5B-61C8-FFD5-85D5-80D14E13C2E3}"/>
          </ac:spMkLst>
        </pc:spChg>
        <pc:spChg chg="add mod">
          <ac:chgData name="Chloe Ashley" userId="93502627-481a-4df0-bd63-8f3de3c402f8" providerId="ADAL" clId="{9486D177-B873-5D79-B2DD-D6FBA962D9A3}" dt="2025-08-27T21:44:48.230" v="119" actId="1076"/>
          <ac:spMkLst>
            <pc:docMk/>
            <pc:sldMk cId="2345725176" sldId="257"/>
            <ac:spMk id="6" creationId="{17C0079A-E62A-F4AF-F181-1B78A42CC58A}"/>
          </ac:spMkLst>
        </pc:spChg>
        <pc:spChg chg="add mod">
          <ac:chgData name="Chloe Ashley" userId="93502627-481a-4df0-bd63-8f3de3c402f8" providerId="ADAL" clId="{9486D177-B873-5D79-B2DD-D6FBA962D9A3}" dt="2025-08-27T21:44:56.313" v="122" actId="14100"/>
          <ac:spMkLst>
            <pc:docMk/>
            <pc:sldMk cId="2345725176" sldId="257"/>
            <ac:spMk id="7" creationId="{77E02EAF-2ACA-25E1-FDE6-FCB05FED0492}"/>
          </ac:spMkLst>
        </pc:spChg>
        <pc:spChg chg="add del mod">
          <ac:chgData name="Chloe Ashley" userId="93502627-481a-4df0-bd63-8f3de3c402f8" providerId="ADAL" clId="{9486D177-B873-5D79-B2DD-D6FBA962D9A3}" dt="2025-08-27T08:33:16.683" v="30" actId="478"/>
          <ac:spMkLst>
            <pc:docMk/>
            <pc:sldMk cId="2345725176" sldId="257"/>
            <ac:spMk id="8" creationId="{6280BEF2-35AC-2AF9-2474-99B276CD013D}"/>
          </ac:spMkLst>
        </pc:spChg>
        <pc:spChg chg="add mod">
          <ac:chgData name="Chloe Ashley" userId="93502627-481a-4df0-bd63-8f3de3c402f8" providerId="ADAL" clId="{9486D177-B873-5D79-B2DD-D6FBA962D9A3}" dt="2025-08-27T21:44:17.148" v="107" actId="1076"/>
          <ac:spMkLst>
            <pc:docMk/>
            <pc:sldMk cId="2345725176" sldId="257"/>
            <ac:spMk id="9" creationId="{08C4C7F8-3378-B8AE-9B3B-D719CC9E58CA}"/>
          </ac:spMkLst>
        </pc:spChg>
        <pc:spChg chg="mod">
          <ac:chgData name="Chloe Ashley" userId="93502627-481a-4df0-bd63-8f3de3c402f8" providerId="ADAL" clId="{9486D177-B873-5D79-B2DD-D6FBA962D9A3}" dt="2025-08-27T21:44:02.032" v="104" actId="403"/>
          <ac:spMkLst>
            <pc:docMk/>
            <pc:sldMk cId="2345725176" sldId="257"/>
            <ac:spMk id="12" creationId="{296C9FCD-2F37-A211-7529-B1D7A0EB6149}"/>
          </ac:spMkLst>
        </pc:spChg>
        <pc:spChg chg="del mod">
          <ac:chgData name="Chloe Ashley" userId="93502627-481a-4df0-bd63-8f3de3c402f8" providerId="ADAL" clId="{9486D177-B873-5D79-B2DD-D6FBA962D9A3}" dt="2025-08-27T08:31:11.583" v="3" actId="478"/>
          <ac:spMkLst>
            <pc:docMk/>
            <pc:sldMk cId="2345725176" sldId="257"/>
            <ac:spMk id="13" creationId="{F0248FA4-FB5C-9CCA-DF94-C03E90DC30F0}"/>
          </ac:spMkLst>
        </pc:spChg>
        <pc:spChg chg="mod">
          <ac:chgData name="Chloe Ashley" userId="93502627-481a-4df0-bd63-8f3de3c402f8" providerId="ADAL" clId="{9486D177-B873-5D79-B2DD-D6FBA962D9A3}" dt="2025-08-27T21:44:02.032" v="104" actId="403"/>
          <ac:spMkLst>
            <pc:docMk/>
            <pc:sldMk cId="2345725176" sldId="257"/>
            <ac:spMk id="18" creationId="{1951F702-7582-7CE7-3A90-76D2F1E80551}"/>
          </ac:spMkLst>
        </pc:spChg>
        <pc:spChg chg="mod">
          <ac:chgData name="Chloe Ashley" userId="93502627-481a-4df0-bd63-8f3de3c402f8" providerId="ADAL" clId="{9486D177-B873-5D79-B2DD-D6FBA962D9A3}" dt="2025-08-27T21:44:40.829" v="117" actId="1076"/>
          <ac:spMkLst>
            <pc:docMk/>
            <pc:sldMk cId="2345725176" sldId="257"/>
            <ac:spMk id="19" creationId="{5D3292EA-4FFC-890C-1CD4-70F105881062}"/>
          </ac:spMkLst>
        </pc:spChg>
        <pc:spChg chg="del">
          <ac:chgData name="Chloe Ashley" userId="93502627-481a-4df0-bd63-8f3de3c402f8" providerId="ADAL" clId="{9486D177-B873-5D79-B2DD-D6FBA962D9A3}" dt="2025-08-27T08:32:21.582" v="16" actId="478"/>
          <ac:spMkLst>
            <pc:docMk/>
            <pc:sldMk cId="2345725176" sldId="257"/>
            <ac:spMk id="22" creationId="{A04BC7A4-9E63-FAF9-21EC-986BDB7BC72B}"/>
          </ac:spMkLst>
        </pc:spChg>
        <pc:spChg chg="del">
          <ac:chgData name="Chloe Ashley" userId="93502627-481a-4df0-bd63-8f3de3c402f8" providerId="ADAL" clId="{9486D177-B873-5D79-B2DD-D6FBA962D9A3}" dt="2025-08-27T08:32:48.802" v="21" actId="478"/>
          <ac:spMkLst>
            <pc:docMk/>
            <pc:sldMk cId="2345725176" sldId="257"/>
            <ac:spMk id="23" creationId="{C40A85AC-D2D4-5EB9-090F-33AF1D808921}"/>
          </ac:spMkLst>
        </pc:spChg>
        <pc:spChg chg="mod">
          <ac:chgData name="Chloe Ashley" userId="93502627-481a-4df0-bd63-8f3de3c402f8" providerId="ADAL" clId="{9486D177-B873-5D79-B2DD-D6FBA962D9A3}" dt="2025-08-27T21:44:51.787" v="120" actId="1076"/>
          <ac:spMkLst>
            <pc:docMk/>
            <pc:sldMk cId="2345725176" sldId="257"/>
            <ac:spMk id="24" creationId="{D67F0785-CF93-32DB-BAFD-D968E572600D}"/>
          </ac:spMkLst>
        </pc:spChg>
        <pc:spChg chg="del">
          <ac:chgData name="Chloe Ashley" userId="93502627-481a-4df0-bd63-8f3de3c402f8" providerId="ADAL" clId="{9486D177-B873-5D79-B2DD-D6FBA962D9A3}" dt="2025-08-27T08:33:05.921" v="26" actId="478"/>
          <ac:spMkLst>
            <pc:docMk/>
            <pc:sldMk cId="2345725176" sldId="257"/>
            <ac:spMk id="25" creationId="{835FEFB7-874F-F59B-3F86-436CCC9BF3F1}"/>
          </ac:spMkLst>
        </pc:spChg>
        <pc:spChg chg="mod">
          <ac:chgData name="Chloe Ashley" userId="93502627-481a-4df0-bd63-8f3de3c402f8" providerId="ADAL" clId="{9486D177-B873-5D79-B2DD-D6FBA962D9A3}" dt="2025-08-27T21:44:23.466" v="111" actId="403"/>
          <ac:spMkLst>
            <pc:docMk/>
            <pc:sldMk cId="2345725176" sldId="257"/>
            <ac:spMk id="26" creationId="{C767B3CB-4186-8A10-E3C6-E249BBACA0DF}"/>
          </ac:spMkLst>
        </pc:spChg>
        <pc:picChg chg="del">
          <ac:chgData name="Chloe Ashley" userId="93502627-481a-4df0-bd63-8f3de3c402f8" providerId="ADAL" clId="{9486D177-B873-5D79-B2DD-D6FBA962D9A3}" dt="2025-08-27T08:31:55.670" v="9" actId="478"/>
          <ac:picMkLst>
            <pc:docMk/>
            <pc:sldMk cId="2345725176" sldId="257"/>
            <ac:picMk id="3" creationId="{1D5D8003-06AE-697B-15D4-21D3B1BE1F27}"/>
          </ac:picMkLst>
        </pc:picChg>
        <pc:picChg chg="add mod">
          <ac:chgData name="Chloe Ashley" userId="93502627-481a-4df0-bd63-8f3de3c402f8" providerId="ADAL" clId="{9486D177-B873-5D79-B2DD-D6FBA962D9A3}" dt="2025-08-27T21:43:41.129" v="95" actId="1076"/>
          <ac:picMkLst>
            <pc:docMk/>
            <pc:sldMk cId="2345725176" sldId="257"/>
            <ac:picMk id="4" creationId="{7CDEE2B7-7109-55FF-969A-9F3F844CC4A2}"/>
          </ac:picMkLst>
        </pc:picChg>
        <pc:picChg chg="add mod">
          <ac:chgData name="Chloe Ashley" userId="93502627-481a-4df0-bd63-8f3de3c402f8" providerId="ADAL" clId="{9486D177-B873-5D79-B2DD-D6FBA962D9A3}" dt="2025-08-27T21:43:41.129" v="95" actId="1076"/>
          <ac:picMkLst>
            <pc:docMk/>
            <pc:sldMk cId="2345725176" sldId="257"/>
            <ac:picMk id="5" creationId="{7E9BD620-D4E1-FFA5-67C0-C13867B6FAFE}"/>
          </ac:picMkLst>
        </pc:picChg>
        <pc:picChg chg="add mod">
          <ac:chgData name="Chloe Ashley" userId="93502627-481a-4df0-bd63-8f3de3c402f8" providerId="ADAL" clId="{9486D177-B873-5D79-B2DD-D6FBA962D9A3}" dt="2025-08-27T21:45:02.730" v="124" actId="14100"/>
          <ac:picMkLst>
            <pc:docMk/>
            <pc:sldMk cId="2345725176" sldId="257"/>
            <ac:picMk id="11" creationId="{109F1D20-D4FC-993C-4032-2746783E954D}"/>
          </ac:picMkLst>
        </pc:picChg>
        <pc:picChg chg="del">
          <ac:chgData name="Chloe Ashley" userId="93502627-481a-4df0-bd63-8f3de3c402f8" providerId="ADAL" clId="{9486D177-B873-5D79-B2DD-D6FBA962D9A3}" dt="2025-08-27T08:31:11.225" v="1" actId="478"/>
          <ac:picMkLst>
            <pc:docMk/>
            <pc:sldMk cId="2345725176" sldId="257"/>
            <ac:picMk id="14" creationId="{3857BB9B-37B1-FE48-AC69-AAEC746D8055}"/>
          </ac:picMkLst>
        </pc:picChg>
        <pc:picChg chg="add mod">
          <ac:chgData name="Chloe Ashley" userId="93502627-481a-4df0-bd63-8f3de3c402f8" providerId="ADAL" clId="{9486D177-B873-5D79-B2DD-D6FBA962D9A3}" dt="2025-08-27T21:45:00.661" v="123" actId="14100"/>
          <ac:picMkLst>
            <pc:docMk/>
            <pc:sldMk cId="2345725176" sldId="257"/>
            <ac:picMk id="16" creationId="{324A8422-F94C-19DC-F53B-19E9A55A9FD4}"/>
          </ac:picMkLst>
        </pc:picChg>
        <pc:picChg chg="del">
          <ac:chgData name="Chloe Ashley" userId="93502627-481a-4df0-bd63-8f3de3c402f8" providerId="ADAL" clId="{9486D177-B873-5D79-B2DD-D6FBA962D9A3}" dt="2025-08-27T08:31:10.792" v="0" actId="478"/>
          <ac:picMkLst>
            <pc:docMk/>
            <pc:sldMk cId="2345725176" sldId="257"/>
            <ac:picMk id="17" creationId="{91E48CBC-41D4-DFF0-AF27-91E67B6E7156}"/>
          </ac:picMkLst>
        </pc:picChg>
        <pc:picChg chg="del">
          <ac:chgData name="Chloe Ashley" userId="93502627-481a-4df0-bd63-8f3de3c402f8" providerId="ADAL" clId="{9486D177-B873-5D79-B2DD-D6FBA962D9A3}" dt="2025-08-27T08:31:56.038" v="10" actId="478"/>
          <ac:picMkLst>
            <pc:docMk/>
            <pc:sldMk cId="2345725176" sldId="257"/>
            <ac:picMk id="42" creationId="{682BD210-94D7-03F8-7600-8690CB83FF49}"/>
          </ac:picMkLst>
        </pc:picChg>
        <pc:cxnChg chg="mod">
          <ac:chgData name="Chloe Ashley" userId="93502627-481a-4df0-bd63-8f3de3c402f8" providerId="ADAL" clId="{9486D177-B873-5D79-B2DD-D6FBA962D9A3}" dt="2025-08-27T08:36:07.340" v="62" actId="14100"/>
          <ac:cxnSpMkLst>
            <pc:docMk/>
            <pc:sldMk cId="2345725176" sldId="257"/>
            <ac:cxnSpMk id="34" creationId="{78366884-3E2D-EB73-E8FB-F2634C2137FC}"/>
          </ac:cxnSpMkLst>
        </pc:cxnChg>
        <pc:cxnChg chg="mod">
          <ac:chgData name="Chloe Ashley" userId="93502627-481a-4df0-bd63-8f3de3c402f8" providerId="ADAL" clId="{9486D177-B873-5D79-B2DD-D6FBA962D9A3}" dt="2025-08-27T21:45:11.665" v="126" actId="14100"/>
          <ac:cxnSpMkLst>
            <pc:docMk/>
            <pc:sldMk cId="2345725176" sldId="257"/>
            <ac:cxnSpMk id="35" creationId="{D15B2F5B-93C0-6D7A-09D9-3F57F98EEF48}"/>
          </ac:cxnSpMkLst>
        </pc:cxnChg>
        <pc:cxnChg chg="mod">
          <ac:chgData name="Chloe Ashley" userId="93502627-481a-4df0-bd63-8f3de3c402f8" providerId="ADAL" clId="{9486D177-B873-5D79-B2DD-D6FBA962D9A3}" dt="2025-08-27T21:45:06.963" v="125" actId="1076"/>
          <ac:cxnSpMkLst>
            <pc:docMk/>
            <pc:sldMk cId="2345725176" sldId="257"/>
            <ac:cxnSpMk id="46" creationId="{FB0933A6-0C81-0662-1882-CC6670D427F7}"/>
          </ac:cxnSpMkLst>
        </pc:cxnChg>
      </pc:sldChg>
      <pc:sldChg chg="addSp delSp modSp mod">
        <pc:chgData name="Chloe Ashley" userId="93502627-481a-4df0-bd63-8f3de3c402f8" providerId="ADAL" clId="{9486D177-B873-5D79-B2DD-D6FBA962D9A3}" dt="2025-08-27T21:46:01.055" v="130" actId="931"/>
        <pc:sldMkLst>
          <pc:docMk/>
          <pc:sldMk cId="1317702607" sldId="259"/>
        </pc:sldMkLst>
        <pc:picChg chg="add mod">
          <ac:chgData name="Chloe Ashley" userId="93502627-481a-4df0-bd63-8f3de3c402f8" providerId="ADAL" clId="{9486D177-B873-5D79-B2DD-D6FBA962D9A3}" dt="2025-08-27T21:46:01.055" v="130" actId="931"/>
          <ac:picMkLst>
            <pc:docMk/>
            <pc:sldMk cId="1317702607" sldId="259"/>
            <ac:picMk id="3" creationId="{51D32DE5-1781-8754-D36A-18FA54D3C52D}"/>
          </ac:picMkLst>
        </pc:picChg>
        <pc:picChg chg="del">
          <ac:chgData name="Chloe Ashley" userId="93502627-481a-4df0-bd63-8f3de3c402f8" providerId="ADAL" clId="{9486D177-B873-5D79-B2DD-D6FBA962D9A3}" dt="2025-08-27T08:36:16.956" v="64" actId="478"/>
          <ac:picMkLst>
            <pc:docMk/>
            <pc:sldMk cId="1317702607" sldId="259"/>
            <ac:picMk id="3" creationId="{EA9C7187-FA56-29AF-0503-484D12764AED}"/>
          </ac:picMkLst>
        </pc:picChg>
        <pc:picChg chg="add del mod">
          <ac:chgData name="Chloe Ashley" userId="93502627-481a-4df0-bd63-8f3de3c402f8" providerId="ADAL" clId="{9486D177-B873-5D79-B2DD-D6FBA962D9A3}" dt="2025-08-27T21:45:54.968" v="129" actId="478"/>
          <ac:picMkLst>
            <pc:docMk/>
            <pc:sldMk cId="1317702607" sldId="259"/>
            <ac:picMk id="4" creationId="{6B018EB7-7FBD-51FA-684F-DC17B4B846D6}"/>
          </ac:picMkLst>
        </pc:picChg>
      </pc:sldChg>
      <pc:sldChg chg="addSp delSp modSp mod">
        <pc:chgData name="Chloe Ashley" userId="93502627-481a-4df0-bd63-8f3de3c402f8" providerId="ADAL" clId="{9486D177-B873-5D79-B2DD-D6FBA962D9A3}" dt="2025-08-27T21:45:51.375" v="128" actId="931"/>
        <pc:sldMkLst>
          <pc:docMk/>
          <pc:sldMk cId="4186727717" sldId="260"/>
        </pc:sldMkLst>
        <pc:picChg chg="add del mod">
          <ac:chgData name="Chloe Ashley" userId="93502627-481a-4df0-bd63-8f3de3c402f8" providerId="ADAL" clId="{9486D177-B873-5D79-B2DD-D6FBA962D9A3}" dt="2025-08-27T21:45:17.079" v="127" actId="478"/>
          <ac:picMkLst>
            <pc:docMk/>
            <pc:sldMk cId="4186727717" sldId="260"/>
            <ac:picMk id="3" creationId="{FE128E06-11CD-3778-6789-010C4A5100DD}"/>
          </ac:picMkLst>
        </pc:picChg>
        <pc:picChg chg="add mod">
          <ac:chgData name="Chloe Ashley" userId="93502627-481a-4df0-bd63-8f3de3c402f8" providerId="ADAL" clId="{9486D177-B873-5D79-B2DD-D6FBA962D9A3}" dt="2025-08-27T21:45:51.375" v="128" actId="931"/>
          <ac:picMkLst>
            <pc:docMk/>
            <pc:sldMk cId="4186727717" sldId="260"/>
            <ac:picMk id="4" creationId="{B4A38DB4-787B-04F5-97DF-F9467DE1D147}"/>
          </ac:picMkLst>
        </pc:picChg>
        <pc:picChg chg="del">
          <ac:chgData name="Chloe Ashley" userId="93502627-481a-4df0-bd63-8f3de3c402f8" providerId="ADAL" clId="{9486D177-B873-5D79-B2DD-D6FBA962D9A3}" dt="2025-08-27T08:36:15.424" v="63" actId="478"/>
          <ac:picMkLst>
            <pc:docMk/>
            <pc:sldMk cId="4186727717" sldId="260"/>
            <ac:picMk id="7" creationId="{577ACA35-6266-05CB-44EE-09F37B9EF571}"/>
          </ac:picMkLst>
        </pc:picChg>
      </pc:sldChg>
      <pc:sldMasterChg chg="modSp modSldLayout">
        <pc:chgData name="Chloe Ashley" userId="93502627-481a-4df0-bd63-8f3de3c402f8" providerId="ADAL" clId="{9486D177-B873-5D79-B2DD-D6FBA962D9A3}" dt="2025-08-27T21:43:33.581" v="94"/>
        <pc:sldMasterMkLst>
          <pc:docMk/>
          <pc:sldMasterMk cId="235782687" sldId="2147483684"/>
        </pc:sldMasterMkLst>
        <pc:spChg chg="mod">
          <ac:chgData name="Chloe Ashley" userId="93502627-481a-4df0-bd63-8f3de3c402f8" providerId="ADAL" clId="{9486D177-B873-5D79-B2DD-D6FBA962D9A3}" dt="2025-08-27T21:43:33.581" v="94"/>
          <ac:spMkLst>
            <pc:docMk/>
            <pc:sldMasterMk cId="235782687" sldId="2147483684"/>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ac:spMk id="3"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ac:spMk id="4"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ac:spMk id="5"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ac:spMk id="6" creationId="{00000000-0000-0000-0000-000000000000}"/>
          </ac:spMkLst>
        </pc:spChg>
        <pc:sldLayoutChg chg="modSp">
          <pc:chgData name="Chloe Ashley" userId="93502627-481a-4df0-bd63-8f3de3c402f8" providerId="ADAL" clId="{9486D177-B873-5D79-B2DD-D6FBA962D9A3}" dt="2025-08-27T21:43:33.581" v="94"/>
          <pc:sldLayoutMkLst>
            <pc:docMk/>
            <pc:sldMasterMk cId="235782687" sldId="2147483684"/>
            <pc:sldLayoutMk cId="1389644936" sldId="2147483685"/>
          </pc:sldLayoutMkLst>
          <pc:spChg chg="mod">
            <ac:chgData name="Chloe Ashley" userId="93502627-481a-4df0-bd63-8f3de3c402f8" providerId="ADAL" clId="{9486D177-B873-5D79-B2DD-D6FBA962D9A3}" dt="2025-08-27T21:43:33.581" v="94"/>
            <ac:spMkLst>
              <pc:docMk/>
              <pc:sldMasterMk cId="235782687" sldId="2147483684"/>
              <pc:sldLayoutMk cId="1389644936" sldId="2147483685"/>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1389644936" sldId="2147483685"/>
              <ac:spMk id="3" creationId="{00000000-0000-0000-0000-000000000000}"/>
            </ac:spMkLst>
          </pc:spChg>
        </pc:sldLayoutChg>
        <pc:sldLayoutChg chg="modSp">
          <pc:chgData name="Chloe Ashley" userId="93502627-481a-4df0-bd63-8f3de3c402f8" providerId="ADAL" clId="{9486D177-B873-5D79-B2DD-D6FBA962D9A3}" dt="2025-08-27T21:43:33.581" v="94"/>
          <pc:sldLayoutMkLst>
            <pc:docMk/>
            <pc:sldMasterMk cId="235782687" sldId="2147483684"/>
            <pc:sldLayoutMk cId="2574992309" sldId="2147483687"/>
          </pc:sldLayoutMkLst>
          <pc:spChg chg="mod">
            <ac:chgData name="Chloe Ashley" userId="93502627-481a-4df0-bd63-8f3de3c402f8" providerId="ADAL" clId="{9486D177-B873-5D79-B2DD-D6FBA962D9A3}" dt="2025-08-27T21:43:33.581" v="94"/>
            <ac:spMkLst>
              <pc:docMk/>
              <pc:sldMasterMk cId="235782687" sldId="2147483684"/>
              <pc:sldLayoutMk cId="2574992309" sldId="2147483687"/>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2574992309" sldId="2147483687"/>
              <ac:spMk id="3" creationId="{00000000-0000-0000-0000-000000000000}"/>
            </ac:spMkLst>
          </pc:spChg>
        </pc:sldLayoutChg>
        <pc:sldLayoutChg chg="modSp">
          <pc:chgData name="Chloe Ashley" userId="93502627-481a-4df0-bd63-8f3de3c402f8" providerId="ADAL" clId="{9486D177-B873-5D79-B2DD-D6FBA962D9A3}" dt="2025-08-27T21:43:33.581" v="94"/>
          <pc:sldLayoutMkLst>
            <pc:docMk/>
            <pc:sldMasterMk cId="235782687" sldId="2147483684"/>
            <pc:sldLayoutMk cId="282202427" sldId="2147483688"/>
          </pc:sldLayoutMkLst>
          <pc:spChg chg="mod">
            <ac:chgData name="Chloe Ashley" userId="93502627-481a-4df0-bd63-8f3de3c402f8" providerId="ADAL" clId="{9486D177-B873-5D79-B2DD-D6FBA962D9A3}" dt="2025-08-27T21:43:33.581" v="94"/>
            <ac:spMkLst>
              <pc:docMk/>
              <pc:sldMasterMk cId="235782687" sldId="2147483684"/>
              <pc:sldLayoutMk cId="282202427" sldId="2147483688"/>
              <ac:spMk id="3"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282202427" sldId="2147483688"/>
              <ac:spMk id="4" creationId="{00000000-0000-0000-0000-000000000000}"/>
            </ac:spMkLst>
          </pc:spChg>
        </pc:sldLayoutChg>
        <pc:sldLayoutChg chg="modSp">
          <pc:chgData name="Chloe Ashley" userId="93502627-481a-4df0-bd63-8f3de3c402f8" providerId="ADAL" clId="{9486D177-B873-5D79-B2DD-D6FBA962D9A3}" dt="2025-08-27T21:43:33.581" v="94"/>
          <pc:sldLayoutMkLst>
            <pc:docMk/>
            <pc:sldMasterMk cId="235782687" sldId="2147483684"/>
            <pc:sldLayoutMk cId="4249406475" sldId="2147483689"/>
          </pc:sldLayoutMkLst>
          <pc:spChg chg="mod">
            <ac:chgData name="Chloe Ashley" userId="93502627-481a-4df0-bd63-8f3de3c402f8" providerId="ADAL" clId="{9486D177-B873-5D79-B2DD-D6FBA962D9A3}" dt="2025-08-27T21:43:33.581" v="94"/>
            <ac:spMkLst>
              <pc:docMk/>
              <pc:sldMasterMk cId="235782687" sldId="2147483684"/>
              <pc:sldLayoutMk cId="4249406475" sldId="2147483689"/>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4249406475" sldId="2147483689"/>
              <ac:spMk id="3"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4249406475" sldId="2147483689"/>
              <ac:spMk id="4"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4249406475" sldId="2147483689"/>
              <ac:spMk id="5"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4249406475" sldId="2147483689"/>
              <ac:spMk id="6" creationId="{00000000-0000-0000-0000-000000000000}"/>
            </ac:spMkLst>
          </pc:spChg>
        </pc:sldLayoutChg>
        <pc:sldLayoutChg chg="modSp">
          <pc:chgData name="Chloe Ashley" userId="93502627-481a-4df0-bd63-8f3de3c402f8" providerId="ADAL" clId="{9486D177-B873-5D79-B2DD-D6FBA962D9A3}" dt="2025-08-27T21:43:33.581" v="94"/>
          <pc:sldLayoutMkLst>
            <pc:docMk/>
            <pc:sldMasterMk cId="235782687" sldId="2147483684"/>
            <pc:sldLayoutMk cId="3847313492" sldId="2147483692"/>
          </pc:sldLayoutMkLst>
          <pc:spChg chg="mod">
            <ac:chgData name="Chloe Ashley" userId="93502627-481a-4df0-bd63-8f3de3c402f8" providerId="ADAL" clId="{9486D177-B873-5D79-B2DD-D6FBA962D9A3}" dt="2025-08-27T21:43:33.581" v="94"/>
            <ac:spMkLst>
              <pc:docMk/>
              <pc:sldMasterMk cId="235782687" sldId="2147483684"/>
              <pc:sldLayoutMk cId="3847313492" sldId="2147483692"/>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3847313492" sldId="2147483692"/>
              <ac:spMk id="3"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3847313492" sldId="2147483692"/>
              <ac:spMk id="4" creationId="{00000000-0000-0000-0000-000000000000}"/>
            </ac:spMkLst>
          </pc:spChg>
        </pc:sldLayoutChg>
        <pc:sldLayoutChg chg="modSp">
          <pc:chgData name="Chloe Ashley" userId="93502627-481a-4df0-bd63-8f3de3c402f8" providerId="ADAL" clId="{9486D177-B873-5D79-B2DD-D6FBA962D9A3}" dt="2025-08-27T21:43:33.581" v="94"/>
          <pc:sldLayoutMkLst>
            <pc:docMk/>
            <pc:sldMasterMk cId="235782687" sldId="2147483684"/>
            <pc:sldLayoutMk cId="1946281161" sldId="2147483693"/>
          </pc:sldLayoutMkLst>
          <pc:spChg chg="mod">
            <ac:chgData name="Chloe Ashley" userId="93502627-481a-4df0-bd63-8f3de3c402f8" providerId="ADAL" clId="{9486D177-B873-5D79-B2DD-D6FBA962D9A3}" dt="2025-08-27T21:43:33.581" v="94"/>
            <ac:spMkLst>
              <pc:docMk/>
              <pc:sldMasterMk cId="235782687" sldId="2147483684"/>
              <pc:sldLayoutMk cId="1946281161" sldId="2147483693"/>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1946281161" sldId="2147483693"/>
              <ac:spMk id="3"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1946281161" sldId="2147483693"/>
              <ac:spMk id="4" creationId="{00000000-0000-0000-0000-000000000000}"/>
            </ac:spMkLst>
          </pc:spChg>
        </pc:sldLayoutChg>
        <pc:sldLayoutChg chg="modSp">
          <pc:chgData name="Chloe Ashley" userId="93502627-481a-4df0-bd63-8f3de3c402f8" providerId="ADAL" clId="{9486D177-B873-5D79-B2DD-D6FBA962D9A3}" dt="2025-08-27T21:43:33.581" v="94"/>
          <pc:sldLayoutMkLst>
            <pc:docMk/>
            <pc:sldMasterMk cId="235782687" sldId="2147483684"/>
            <pc:sldLayoutMk cId="2588772297" sldId="2147483695"/>
          </pc:sldLayoutMkLst>
          <pc:spChg chg="mod">
            <ac:chgData name="Chloe Ashley" userId="93502627-481a-4df0-bd63-8f3de3c402f8" providerId="ADAL" clId="{9486D177-B873-5D79-B2DD-D6FBA962D9A3}" dt="2025-08-27T21:43:33.581" v="94"/>
            <ac:spMkLst>
              <pc:docMk/>
              <pc:sldMasterMk cId="235782687" sldId="2147483684"/>
              <pc:sldLayoutMk cId="2588772297" sldId="2147483695"/>
              <ac:spMk id="2" creationId="{00000000-0000-0000-0000-000000000000}"/>
            </ac:spMkLst>
          </pc:spChg>
          <pc:spChg chg="mod">
            <ac:chgData name="Chloe Ashley" userId="93502627-481a-4df0-bd63-8f3de3c402f8" providerId="ADAL" clId="{9486D177-B873-5D79-B2DD-D6FBA962D9A3}" dt="2025-08-27T21:43:33.581" v="94"/>
            <ac:spMkLst>
              <pc:docMk/>
              <pc:sldMasterMk cId="235782687" sldId="2147483684"/>
              <pc:sldLayoutMk cId="2588772297" sldId="2147483695"/>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9646F-B945-884F-BCAB-B83A72951BD8}" type="datetimeFigureOut">
              <a:rPr lang="en-US" smtClean="0"/>
              <a:t>8/27/25</a:t>
            </a:fld>
            <a:endParaRPr lang="en-US"/>
          </a:p>
        </p:txBody>
      </p:sp>
      <p:sp>
        <p:nvSpPr>
          <p:cNvPr id="4" name="Slide Image Placeholder 3"/>
          <p:cNvSpPr>
            <a:spLocks noGrp="1" noRot="1" noChangeAspect="1"/>
          </p:cNvSpPr>
          <p:nvPr>
            <p:ph type="sldImg" idx="2"/>
          </p:nvPr>
        </p:nvSpPr>
        <p:spPr>
          <a:xfrm>
            <a:off x="2193925" y="1143000"/>
            <a:ext cx="2470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9D2DD-C7E9-3542-8BD2-4D8366DC58A1}" type="slidenum">
              <a:rPr lang="en-US" smtClean="0"/>
              <a:t>‹#›</a:t>
            </a:fld>
            <a:endParaRPr lang="en-US"/>
          </a:p>
        </p:txBody>
      </p:sp>
    </p:spTree>
    <p:extLst>
      <p:ext uri="{BB962C8B-B14F-4D97-AF65-F5344CB8AC3E}">
        <p14:creationId xmlns:p14="http://schemas.microsoft.com/office/powerpoint/2010/main" val="845149324"/>
      </p:ext>
    </p:extLst>
  </p:cSld>
  <p:clrMap bg1="lt1" tx1="dk1" bg2="lt2" tx2="dk2" accent1="accent1" accent2="accent2" accent3="accent3" accent4="accent4" accent5="accent5" accent6="accent6" hlink="hlink" folHlink="folHlink"/>
  <p:notesStyle>
    <a:lvl1pPr marL="0" algn="l" defTabSz="555407" rtl="0" eaLnBrk="1" latinLnBrk="0" hangingPunct="1">
      <a:defRPr sz="729" kern="1200">
        <a:solidFill>
          <a:schemeClr val="tx1"/>
        </a:solidFill>
        <a:latin typeface="+mn-lt"/>
        <a:ea typeface="+mn-ea"/>
        <a:cs typeface="+mn-cs"/>
      </a:defRPr>
    </a:lvl1pPr>
    <a:lvl2pPr marL="277703" algn="l" defTabSz="555407" rtl="0" eaLnBrk="1" latinLnBrk="0" hangingPunct="1">
      <a:defRPr sz="729" kern="1200">
        <a:solidFill>
          <a:schemeClr val="tx1"/>
        </a:solidFill>
        <a:latin typeface="+mn-lt"/>
        <a:ea typeface="+mn-ea"/>
        <a:cs typeface="+mn-cs"/>
      </a:defRPr>
    </a:lvl2pPr>
    <a:lvl3pPr marL="555407" algn="l" defTabSz="555407" rtl="0" eaLnBrk="1" latinLnBrk="0" hangingPunct="1">
      <a:defRPr sz="729" kern="1200">
        <a:solidFill>
          <a:schemeClr val="tx1"/>
        </a:solidFill>
        <a:latin typeface="+mn-lt"/>
        <a:ea typeface="+mn-ea"/>
        <a:cs typeface="+mn-cs"/>
      </a:defRPr>
    </a:lvl3pPr>
    <a:lvl4pPr marL="833110" algn="l" defTabSz="555407" rtl="0" eaLnBrk="1" latinLnBrk="0" hangingPunct="1">
      <a:defRPr sz="729" kern="1200">
        <a:solidFill>
          <a:schemeClr val="tx1"/>
        </a:solidFill>
        <a:latin typeface="+mn-lt"/>
        <a:ea typeface="+mn-ea"/>
        <a:cs typeface="+mn-cs"/>
      </a:defRPr>
    </a:lvl4pPr>
    <a:lvl5pPr marL="1110813" algn="l" defTabSz="555407" rtl="0" eaLnBrk="1" latinLnBrk="0" hangingPunct="1">
      <a:defRPr sz="729" kern="1200">
        <a:solidFill>
          <a:schemeClr val="tx1"/>
        </a:solidFill>
        <a:latin typeface="+mn-lt"/>
        <a:ea typeface="+mn-ea"/>
        <a:cs typeface="+mn-cs"/>
      </a:defRPr>
    </a:lvl5pPr>
    <a:lvl6pPr marL="1388516" algn="l" defTabSz="555407" rtl="0" eaLnBrk="1" latinLnBrk="0" hangingPunct="1">
      <a:defRPr sz="729" kern="1200">
        <a:solidFill>
          <a:schemeClr val="tx1"/>
        </a:solidFill>
        <a:latin typeface="+mn-lt"/>
        <a:ea typeface="+mn-ea"/>
        <a:cs typeface="+mn-cs"/>
      </a:defRPr>
    </a:lvl6pPr>
    <a:lvl7pPr marL="1666220" algn="l" defTabSz="555407" rtl="0" eaLnBrk="1" latinLnBrk="0" hangingPunct="1">
      <a:defRPr sz="729" kern="1200">
        <a:solidFill>
          <a:schemeClr val="tx1"/>
        </a:solidFill>
        <a:latin typeface="+mn-lt"/>
        <a:ea typeface="+mn-ea"/>
        <a:cs typeface="+mn-cs"/>
      </a:defRPr>
    </a:lvl7pPr>
    <a:lvl8pPr marL="1943923" algn="l" defTabSz="555407" rtl="0" eaLnBrk="1" latinLnBrk="0" hangingPunct="1">
      <a:defRPr sz="729" kern="1200">
        <a:solidFill>
          <a:schemeClr val="tx1"/>
        </a:solidFill>
        <a:latin typeface="+mn-lt"/>
        <a:ea typeface="+mn-ea"/>
        <a:cs typeface="+mn-cs"/>
      </a:defRPr>
    </a:lvl8pPr>
    <a:lvl9pPr marL="2221626" algn="l" defTabSz="555407" rtl="0" eaLnBrk="1" latinLnBrk="0" hangingPunct="1">
      <a:defRPr sz="72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93925" y="1143000"/>
            <a:ext cx="24701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79D2DD-C7E9-3542-8BD2-4D8366DC58A1}" type="slidenum">
              <a:rPr lang="en-US" smtClean="0"/>
              <a:t>1</a:t>
            </a:fld>
            <a:endParaRPr lang="en-US"/>
          </a:p>
        </p:txBody>
      </p:sp>
    </p:spTree>
    <p:extLst>
      <p:ext uri="{BB962C8B-B14F-4D97-AF65-F5344CB8AC3E}">
        <p14:creationId xmlns:p14="http://schemas.microsoft.com/office/powerpoint/2010/main" val="63321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1584" y="795267"/>
            <a:ext cx="3304620" cy="1691770"/>
          </a:xfrm>
        </p:spPr>
        <p:txBody>
          <a:bodyPr anchor="b"/>
          <a:lstStyle>
            <a:lvl1pPr algn="ctr">
              <a:defRPr sz="2551"/>
            </a:lvl1pPr>
          </a:lstStyle>
          <a:p>
            <a:r>
              <a:rPr lang="en-GB"/>
              <a:t>Click to edit Master title style</a:t>
            </a:r>
            <a:endParaRPr lang="en-US" dirty="0"/>
          </a:p>
        </p:txBody>
      </p:sp>
      <p:sp>
        <p:nvSpPr>
          <p:cNvPr id="3" name="Subtitle 2"/>
          <p:cNvSpPr>
            <a:spLocks noGrp="1"/>
          </p:cNvSpPr>
          <p:nvPr>
            <p:ph type="subTitle" idx="1"/>
          </p:nvPr>
        </p:nvSpPr>
        <p:spPr>
          <a:xfrm>
            <a:off x="485974" y="2552278"/>
            <a:ext cx="2915841" cy="1173215"/>
          </a:xfrm>
        </p:spPr>
        <p:txBody>
          <a:bodyPr/>
          <a:lstStyle>
            <a:lvl1pPr marL="0" indent="0" algn="ctr">
              <a:buNone/>
              <a:defRPr sz="1020"/>
            </a:lvl1pPr>
            <a:lvl2pPr marL="194401" indent="0" algn="ctr">
              <a:buNone/>
              <a:defRPr sz="850"/>
            </a:lvl2pPr>
            <a:lvl3pPr marL="388803" indent="0" algn="ctr">
              <a:buNone/>
              <a:defRPr sz="765"/>
            </a:lvl3pPr>
            <a:lvl4pPr marL="583204" indent="0" algn="ctr">
              <a:buNone/>
              <a:defRPr sz="680"/>
            </a:lvl4pPr>
            <a:lvl5pPr marL="777606" indent="0" algn="ctr">
              <a:buNone/>
              <a:defRPr sz="680"/>
            </a:lvl5pPr>
            <a:lvl6pPr marL="972007" indent="0" algn="ctr">
              <a:buNone/>
              <a:defRPr sz="680"/>
            </a:lvl6pPr>
            <a:lvl7pPr marL="1166409" indent="0" algn="ctr">
              <a:buNone/>
              <a:defRPr sz="680"/>
            </a:lvl7pPr>
            <a:lvl8pPr marL="1360810" indent="0" algn="ctr">
              <a:buNone/>
              <a:defRPr sz="680"/>
            </a:lvl8pPr>
            <a:lvl9pPr marL="1555212" indent="0" algn="ctr">
              <a:buNone/>
              <a:defRPr sz="68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8/27/25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6463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8/27/25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4010049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5261" y="1211462"/>
            <a:ext cx="3353217" cy="2021349"/>
          </a:xfrm>
        </p:spPr>
        <p:txBody>
          <a:bodyPr anchor="b"/>
          <a:lstStyle>
            <a:lvl1pPr>
              <a:defRPr sz="2551"/>
            </a:lvl1pPr>
          </a:lstStyle>
          <a:p>
            <a:r>
              <a:rPr lang="en-GB"/>
              <a:t>Click to edit Master title style</a:t>
            </a:r>
            <a:endParaRPr lang="en-US" dirty="0"/>
          </a:p>
        </p:txBody>
      </p:sp>
      <p:sp>
        <p:nvSpPr>
          <p:cNvPr id="3" name="Text Placeholder 2"/>
          <p:cNvSpPr>
            <a:spLocks noGrp="1"/>
          </p:cNvSpPr>
          <p:nvPr>
            <p:ph type="body" idx="1"/>
          </p:nvPr>
        </p:nvSpPr>
        <p:spPr>
          <a:xfrm>
            <a:off x="265261" y="3251933"/>
            <a:ext cx="3353217" cy="1062980"/>
          </a:xfrm>
        </p:spPr>
        <p:txBody>
          <a:bodyPr/>
          <a:lstStyle>
            <a:lvl1pPr marL="0" indent="0">
              <a:buNone/>
              <a:defRPr sz="1020">
                <a:solidFill>
                  <a:schemeClr val="tx1"/>
                </a:solidFill>
              </a:defRPr>
            </a:lvl1pPr>
            <a:lvl2pPr marL="194401" indent="0">
              <a:buNone/>
              <a:defRPr sz="850">
                <a:solidFill>
                  <a:schemeClr val="tx1">
                    <a:tint val="75000"/>
                  </a:schemeClr>
                </a:solidFill>
              </a:defRPr>
            </a:lvl2pPr>
            <a:lvl3pPr marL="388803" indent="0">
              <a:buNone/>
              <a:defRPr sz="765">
                <a:solidFill>
                  <a:schemeClr val="tx1">
                    <a:tint val="75000"/>
                  </a:schemeClr>
                </a:solidFill>
              </a:defRPr>
            </a:lvl3pPr>
            <a:lvl4pPr marL="583204" indent="0">
              <a:buNone/>
              <a:defRPr sz="680">
                <a:solidFill>
                  <a:schemeClr val="tx1">
                    <a:tint val="75000"/>
                  </a:schemeClr>
                </a:solidFill>
              </a:defRPr>
            </a:lvl4pPr>
            <a:lvl5pPr marL="777606" indent="0">
              <a:buNone/>
              <a:defRPr sz="680">
                <a:solidFill>
                  <a:schemeClr val="tx1">
                    <a:tint val="75000"/>
                  </a:schemeClr>
                </a:solidFill>
              </a:defRPr>
            </a:lvl5pPr>
            <a:lvl6pPr marL="972007" indent="0">
              <a:buNone/>
              <a:defRPr sz="680">
                <a:solidFill>
                  <a:schemeClr val="tx1">
                    <a:tint val="75000"/>
                  </a:schemeClr>
                </a:solidFill>
              </a:defRPr>
            </a:lvl6pPr>
            <a:lvl7pPr marL="1166409" indent="0">
              <a:buNone/>
              <a:defRPr sz="680">
                <a:solidFill>
                  <a:schemeClr val="tx1">
                    <a:tint val="75000"/>
                  </a:schemeClr>
                </a:solidFill>
              </a:defRPr>
            </a:lvl7pPr>
            <a:lvl8pPr marL="1360810" indent="0">
              <a:buNone/>
              <a:defRPr sz="680">
                <a:solidFill>
                  <a:schemeClr val="tx1">
                    <a:tint val="75000"/>
                  </a:schemeClr>
                </a:solidFill>
              </a:defRPr>
            </a:lvl8pPr>
            <a:lvl9pPr marL="1555212" indent="0">
              <a:buNone/>
              <a:defRPr sz="68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4A5E48-E3B4-3040-A38F-C595517D427B}" type="datetimeFigureOut">
              <a:rPr lang="en-US" smtClean="0"/>
              <a:t>8/27/25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1731261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67285" y="1293574"/>
            <a:ext cx="1652310" cy="30832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968193" y="1293574"/>
            <a:ext cx="1652310" cy="30832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64A5E48-E3B4-3040-A38F-C595517D427B}" type="datetimeFigureOut">
              <a:rPr lang="en-US" smtClean="0"/>
              <a:t>8/27/25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69027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7792" y="258716"/>
            <a:ext cx="3353217" cy="939247"/>
          </a:xfrm>
        </p:spPr>
        <p:txBody>
          <a:bodyPr/>
          <a:lstStyle/>
          <a:p>
            <a:r>
              <a:rPr lang="en-GB"/>
              <a:t>Click to edit Master title style</a:t>
            </a:r>
            <a:endParaRPr lang="en-US" dirty="0"/>
          </a:p>
        </p:txBody>
      </p:sp>
      <p:sp>
        <p:nvSpPr>
          <p:cNvPr id="3" name="Text Placeholder 2"/>
          <p:cNvSpPr>
            <a:spLocks noGrp="1"/>
          </p:cNvSpPr>
          <p:nvPr>
            <p:ph type="body" idx="1"/>
          </p:nvPr>
        </p:nvSpPr>
        <p:spPr>
          <a:xfrm>
            <a:off x="267792" y="1191213"/>
            <a:ext cx="1644716" cy="583795"/>
          </a:xfrm>
        </p:spPr>
        <p:txBody>
          <a:bodyPr anchor="b"/>
          <a:lstStyle>
            <a:lvl1pPr marL="0" indent="0">
              <a:buNone/>
              <a:defRPr sz="1020" b="1"/>
            </a:lvl1pPr>
            <a:lvl2pPr marL="194401" indent="0">
              <a:buNone/>
              <a:defRPr sz="850" b="1"/>
            </a:lvl2pPr>
            <a:lvl3pPr marL="388803" indent="0">
              <a:buNone/>
              <a:defRPr sz="765" b="1"/>
            </a:lvl3pPr>
            <a:lvl4pPr marL="583204" indent="0">
              <a:buNone/>
              <a:defRPr sz="680" b="1"/>
            </a:lvl4pPr>
            <a:lvl5pPr marL="777606" indent="0">
              <a:buNone/>
              <a:defRPr sz="680" b="1"/>
            </a:lvl5pPr>
            <a:lvl6pPr marL="972007" indent="0">
              <a:buNone/>
              <a:defRPr sz="680" b="1"/>
            </a:lvl6pPr>
            <a:lvl7pPr marL="1166409" indent="0">
              <a:buNone/>
              <a:defRPr sz="680" b="1"/>
            </a:lvl7pPr>
            <a:lvl8pPr marL="1360810" indent="0">
              <a:buNone/>
              <a:defRPr sz="680" b="1"/>
            </a:lvl8pPr>
            <a:lvl9pPr marL="1555212" indent="0">
              <a:buNone/>
              <a:defRPr sz="680" b="1"/>
            </a:lvl9pPr>
          </a:lstStyle>
          <a:p>
            <a:pPr lvl="0"/>
            <a:r>
              <a:rPr lang="en-GB"/>
              <a:t>Click to edit Master text styles</a:t>
            </a:r>
          </a:p>
        </p:txBody>
      </p:sp>
      <p:sp>
        <p:nvSpPr>
          <p:cNvPr id="4" name="Content Placeholder 3"/>
          <p:cNvSpPr>
            <a:spLocks noGrp="1"/>
          </p:cNvSpPr>
          <p:nvPr>
            <p:ph sz="half" idx="2"/>
          </p:nvPr>
        </p:nvSpPr>
        <p:spPr>
          <a:xfrm>
            <a:off x="267792" y="1775008"/>
            <a:ext cx="1644716" cy="26107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968193" y="1191213"/>
            <a:ext cx="1652816" cy="583795"/>
          </a:xfrm>
        </p:spPr>
        <p:txBody>
          <a:bodyPr anchor="b"/>
          <a:lstStyle>
            <a:lvl1pPr marL="0" indent="0">
              <a:buNone/>
              <a:defRPr sz="1020" b="1"/>
            </a:lvl1pPr>
            <a:lvl2pPr marL="194401" indent="0">
              <a:buNone/>
              <a:defRPr sz="850" b="1"/>
            </a:lvl2pPr>
            <a:lvl3pPr marL="388803" indent="0">
              <a:buNone/>
              <a:defRPr sz="765" b="1"/>
            </a:lvl3pPr>
            <a:lvl4pPr marL="583204" indent="0">
              <a:buNone/>
              <a:defRPr sz="680" b="1"/>
            </a:lvl4pPr>
            <a:lvl5pPr marL="777606" indent="0">
              <a:buNone/>
              <a:defRPr sz="680" b="1"/>
            </a:lvl5pPr>
            <a:lvl6pPr marL="972007" indent="0">
              <a:buNone/>
              <a:defRPr sz="680" b="1"/>
            </a:lvl6pPr>
            <a:lvl7pPr marL="1166409" indent="0">
              <a:buNone/>
              <a:defRPr sz="680" b="1"/>
            </a:lvl7pPr>
            <a:lvl8pPr marL="1360810" indent="0">
              <a:buNone/>
              <a:defRPr sz="680" b="1"/>
            </a:lvl8pPr>
            <a:lvl9pPr marL="1555212" indent="0">
              <a:buNone/>
              <a:defRPr sz="680" b="1"/>
            </a:lvl9pPr>
          </a:lstStyle>
          <a:p>
            <a:pPr lvl="0"/>
            <a:r>
              <a:rPr lang="en-GB"/>
              <a:t>Click to edit Master text styles</a:t>
            </a:r>
          </a:p>
        </p:txBody>
      </p:sp>
      <p:sp>
        <p:nvSpPr>
          <p:cNvPr id="6" name="Content Placeholder 5"/>
          <p:cNvSpPr>
            <a:spLocks noGrp="1"/>
          </p:cNvSpPr>
          <p:nvPr>
            <p:ph sz="quarter" idx="4"/>
          </p:nvPr>
        </p:nvSpPr>
        <p:spPr>
          <a:xfrm>
            <a:off x="1968193" y="1775008"/>
            <a:ext cx="1652816" cy="26107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64A5E48-E3B4-3040-A38F-C595517D427B}" type="datetimeFigureOut">
              <a:rPr lang="en-US" smtClean="0"/>
              <a:t>8/27/25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00870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64A5E48-E3B4-3040-A38F-C595517D427B}" type="datetimeFigureOut">
              <a:rPr lang="en-US" smtClean="0"/>
              <a:t>8/27/25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931665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A5E48-E3B4-3040-A38F-C595517D427B}" type="datetimeFigureOut">
              <a:rPr lang="en-US" smtClean="0"/>
              <a:t>8/27/25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460918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7792" y="323956"/>
            <a:ext cx="1253913" cy="1133846"/>
          </a:xfrm>
        </p:spPr>
        <p:txBody>
          <a:bodyPr anchor="b"/>
          <a:lstStyle>
            <a:lvl1pPr>
              <a:defRPr sz="1361"/>
            </a:lvl1pPr>
          </a:lstStyle>
          <a:p>
            <a:r>
              <a:rPr lang="en-GB"/>
              <a:t>Click to edit Master title style</a:t>
            </a:r>
            <a:endParaRPr lang="en-US" dirty="0"/>
          </a:p>
        </p:txBody>
      </p:sp>
      <p:sp>
        <p:nvSpPr>
          <p:cNvPr id="3" name="Content Placeholder 2"/>
          <p:cNvSpPr>
            <a:spLocks noGrp="1"/>
          </p:cNvSpPr>
          <p:nvPr>
            <p:ph idx="1"/>
          </p:nvPr>
        </p:nvSpPr>
        <p:spPr>
          <a:xfrm>
            <a:off x="1652816" y="699656"/>
            <a:ext cx="1968193" cy="3453280"/>
          </a:xfrm>
        </p:spPr>
        <p:txBody>
          <a:bodyPr/>
          <a:lstStyle>
            <a:lvl1pPr>
              <a:defRPr sz="1361"/>
            </a:lvl1pPr>
            <a:lvl2pPr>
              <a:defRPr sz="1191"/>
            </a:lvl2pPr>
            <a:lvl3pPr>
              <a:defRPr sz="1020"/>
            </a:lvl3pPr>
            <a:lvl4pPr>
              <a:defRPr sz="850"/>
            </a:lvl4pPr>
            <a:lvl5pPr>
              <a:defRPr sz="850"/>
            </a:lvl5pPr>
            <a:lvl6pPr>
              <a:defRPr sz="850"/>
            </a:lvl6pPr>
            <a:lvl7pPr>
              <a:defRPr sz="850"/>
            </a:lvl7pPr>
            <a:lvl8pPr>
              <a:defRPr sz="850"/>
            </a:lvl8pPr>
            <a:lvl9pPr>
              <a:defRPr sz="8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67792" y="1457802"/>
            <a:ext cx="1253913" cy="2700757"/>
          </a:xfrm>
        </p:spPr>
        <p:txBody>
          <a:bodyPr/>
          <a:lstStyle>
            <a:lvl1pPr marL="0" indent="0">
              <a:buNone/>
              <a:defRPr sz="680"/>
            </a:lvl1pPr>
            <a:lvl2pPr marL="194401" indent="0">
              <a:buNone/>
              <a:defRPr sz="595"/>
            </a:lvl2pPr>
            <a:lvl3pPr marL="388803" indent="0">
              <a:buNone/>
              <a:defRPr sz="510"/>
            </a:lvl3pPr>
            <a:lvl4pPr marL="583204" indent="0">
              <a:buNone/>
              <a:defRPr sz="425"/>
            </a:lvl4pPr>
            <a:lvl5pPr marL="777606" indent="0">
              <a:buNone/>
              <a:defRPr sz="425"/>
            </a:lvl5pPr>
            <a:lvl6pPr marL="972007" indent="0">
              <a:buNone/>
              <a:defRPr sz="425"/>
            </a:lvl6pPr>
            <a:lvl7pPr marL="1166409" indent="0">
              <a:buNone/>
              <a:defRPr sz="425"/>
            </a:lvl7pPr>
            <a:lvl8pPr marL="1360810" indent="0">
              <a:buNone/>
              <a:defRPr sz="425"/>
            </a:lvl8pPr>
            <a:lvl9pPr marL="1555212" indent="0">
              <a:buNone/>
              <a:defRPr sz="425"/>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8/27/25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23376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7792" y="323956"/>
            <a:ext cx="1253913" cy="1133846"/>
          </a:xfrm>
        </p:spPr>
        <p:txBody>
          <a:bodyPr anchor="b"/>
          <a:lstStyle>
            <a:lvl1pPr>
              <a:defRPr sz="1361"/>
            </a:lvl1pPr>
          </a:lstStyle>
          <a:p>
            <a:r>
              <a:rPr lang="en-GB"/>
              <a:t>Click to edit Master title style</a:t>
            </a:r>
            <a:endParaRPr lang="en-US" dirty="0"/>
          </a:p>
        </p:txBody>
      </p:sp>
      <p:sp>
        <p:nvSpPr>
          <p:cNvPr id="3" name="Picture Placeholder 2"/>
          <p:cNvSpPr>
            <a:spLocks noGrp="1" noChangeAspect="1"/>
          </p:cNvSpPr>
          <p:nvPr>
            <p:ph type="pic" idx="1"/>
          </p:nvPr>
        </p:nvSpPr>
        <p:spPr>
          <a:xfrm>
            <a:off x="1652816" y="699656"/>
            <a:ext cx="1968193" cy="3453280"/>
          </a:xfrm>
        </p:spPr>
        <p:txBody>
          <a:bodyPr anchor="t"/>
          <a:lstStyle>
            <a:lvl1pPr marL="0" indent="0">
              <a:buNone/>
              <a:defRPr sz="1361"/>
            </a:lvl1pPr>
            <a:lvl2pPr marL="194401" indent="0">
              <a:buNone/>
              <a:defRPr sz="1191"/>
            </a:lvl2pPr>
            <a:lvl3pPr marL="388803" indent="0">
              <a:buNone/>
              <a:defRPr sz="1020"/>
            </a:lvl3pPr>
            <a:lvl4pPr marL="583204" indent="0">
              <a:buNone/>
              <a:defRPr sz="850"/>
            </a:lvl4pPr>
            <a:lvl5pPr marL="777606" indent="0">
              <a:buNone/>
              <a:defRPr sz="850"/>
            </a:lvl5pPr>
            <a:lvl6pPr marL="972007" indent="0">
              <a:buNone/>
              <a:defRPr sz="850"/>
            </a:lvl6pPr>
            <a:lvl7pPr marL="1166409" indent="0">
              <a:buNone/>
              <a:defRPr sz="850"/>
            </a:lvl7pPr>
            <a:lvl8pPr marL="1360810" indent="0">
              <a:buNone/>
              <a:defRPr sz="850"/>
            </a:lvl8pPr>
            <a:lvl9pPr marL="1555212" indent="0">
              <a:buNone/>
              <a:defRPr sz="850"/>
            </a:lvl9pPr>
          </a:lstStyle>
          <a:p>
            <a:r>
              <a:rPr lang="en-GB"/>
              <a:t>Click icon to add picture</a:t>
            </a:r>
            <a:endParaRPr lang="en-US" dirty="0"/>
          </a:p>
        </p:txBody>
      </p:sp>
      <p:sp>
        <p:nvSpPr>
          <p:cNvPr id="4" name="Text Placeholder 3"/>
          <p:cNvSpPr>
            <a:spLocks noGrp="1"/>
          </p:cNvSpPr>
          <p:nvPr>
            <p:ph type="body" sz="half" idx="2"/>
          </p:nvPr>
        </p:nvSpPr>
        <p:spPr>
          <a:xfrm>
            <a:off x="267792" y="1457802"/>
            <a:ext cx="1253913" cy="2700757"/>
          </a:xfrm>
        </p:spPr>
        <p:txBody>
          <a:bodyPr/>
          <a:lstStyle>
            <a:lvl1pPr marL="0" indent="0">
              <a:buNone/>
              <a:defRPr sz="680"/>
            </a:lvl1pPr>
            <a:lvl2pPr marL="194401" indent="0">
              <a:buNone/>
              <a:defRPr sz="595"/>
            </a:lvl2pPr>
            <a:lvl3pPr marL="388803" indent="0">
              <a:buNone/>
              <a:defRPr sz="510"/>
            </a:lvl3pPr>
            <a:lvl4pPr marL="583204" indent="0">
              <a:buNone/>
              <a:defRPr sz="425"/>
            </a:lvl4pPr>
            <a:lvl5pPr marL="777606" indent="0">
              <a:buNone/>
              <a:defRPr sz="425"/>
            </a:lvl5pPr>
            <a:lvl6pPr marL="972007" indent="0">
              <a:buNone/>
              <a:defRPr sz="425"/>
            </a:lvl6pPr>
            <a:lvl7pPr marL="1166409" indent="0">
              <a:buNone/>
              <a:defRPr sz="425"/>
            </a:lvl7pPr>
            <a:lvl8pPr marL="1360810" indent="0">
              <a:buNone/>
              <a:defRPr sz="425"/>
            </a:lvl8pPr>
            <a:lvl9pPr marL="1555212" indent="0">
              <a:buNone/>
              <a:defRPr sz="425"/>
            </a:lvl9pPr>
          </a:lstStyle>
          <a:p>
            <a:pPr lvl="0"/>
            <a:r>
              <a:rPr lang="en-GB"/>
              <a:t>Click to edit Master text styles</a:t>
            </a:r>
          </a:p>
        </p:txBody>
      </p:sp>
      <p:sp>
        <p:nvSpPr>
          <p:cNvPr id="5" name="Date Placeholder 4"/>
          <p:cNvSpPr>
            <a:spLocks noGrp="1"/>
          </p:cNvSpPr>
          <p:nvPr>
            <p:ph type="dt" sz="half" idx="10"/>
          </p:nvPr>
        </p:nvSpPr>
        <p:spPr/>
        <p:txBody>
          <a:bodyPr/>
          <a:lstStyle/>
          <a:p>
            <a:fld id="{964A5E48-E3B4-3040-A38F-C595517D427B}" type="datetimeFigureOut">
              <a:rPr lang="en-US" smtClean="0"/>
              <a:t>8/27/25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232830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8/27/25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333800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2199" y="258715"/>
            <a:ext cx="838304" cy="411806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67285" y="258715"/>
            <a:ext cx="2466316" cy="411806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4A5E48-E3B4-3040-A38F-C595517D427B}" type="datetimeFigureOut">
              <a:rPr lang="en-US" smtClean="0"/>
              <a:t>8/27/25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E3CE6-2D32-4D49-8826-92F5F2945AED}" type="slidenum">
              <a:rPr lang="en-US" smtClean="0"/>
              <a:t>‹#›</a:t>
            </a:fld>
            <a:endParaRPr lang="en-US"/>
          </a:p>
        </p:txBody>
      </p:sp>
    </p:spTree>
    <p:extLst>
      <p:ext uri="{BB962C8B-B14F-4D97-AF65-F5344CB8AC3E}">
        <p14:creationId xmlns:p14="http://schemas.microsoft.com/office/powerpoint/2010/main" val="2016509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7286" y="258716"/>
            <a:ext cx="3353217" cy="939247"/>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67286" y="1293574"/>
            <a:ext cx="3353217" cy="308320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7286" y="4503887"/>
            <a:ext cx="874752" cy="258715"/>
          </a:xfrm>
          <a:prstGeom prst="rect">
            <a:avLst/>
          </a:prstGeom>
        </p:spPr>
        <p:txBody>
          <a:bodyPr vert="horz" lIns="91440" tIns="45720" rIns="91440" bIns="45720" rtlCol="0" anchor="ctr"/>
          <a:lstStyle>
            <a:lvl1pPr algn="l">
              <a:defRPr sz="510">
                <a:solidFill>
                  <a:schemeClr val="tx1">
                    <a:tint val="75000"/>
                  </a:schemeClr>
                </a:solidFill>
              </a:defRPr>
            </a:lvl1pPr>
          </a:lstStyle>
          <a:p>
            <a:fld id="{964A5E48-E3B4-3040-A38F-C595517D427B}" type="datetimeFigureOut">
              <a:rPr lang="en-US" smtClean="0"/>
              <a:t>8/27/25</a:t>
            </a:fld>
            <a:endParaRPr lang="en-US"/>
          </a:p>
        </p:txBody>
      </p:sp>
      <p:sp>
        <p:nvSpPr>
          <p:cNvPr id="5" name="Footer Placeholder 4"/>
          <p:cNvSpPr>
            <a:spLocks noGrp="1"/>
          </p:cNvSpPr>
          <p:nvPr>
            <p:ph type="ftr" sz="quarter" idx="3"/>
          </p:nvPr>
        </p:nvSpPr>
        <p:spPr>
          <a:xfrm>
            <a:off x="1287830" y="4503887"/>
            <a:ext cx="1312128" cy="258715"/>
          </a:xfrm>
          <a:prstGeom prst="rect">
            <a:avLst/>
          </a:prstGeom>
        </p:spPr>
        <p:txBody>
          <a:bodyPr vert="horz" lIns="91440" tIns="45720" rIns="91440" bIns="45720" rtlCol="0" anchor="ctr"/>
          <a:lstStyle>
            <a:lvl1pPr algn="ctr">
              <a:defRPr sz="51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45750" y="4503887"/>
            <a:ext cx="874752" cy="258715"/>
          </a:xfrm>
          <a:prstGeom prst="rect">
            <a:avLst/>
          </a:prstGeom>
        </p:spPr>
        <p:txBody>
          <a:bodyPr vert="horz" lIns="91440" tIns="45720" rIns="91440" bIns="45720" rtlCol="0" anchor="ctr"/>
          <a:lstStyle>
            <a:lvl1pPr algn="r">
              <a:defRPr sz="510">
                <a:solidFill>
                  <a:schemeClr val="tx1">
                    <a:tint val="75000"/>
                  </a:schemeClr>
                </a:solidFill>
              </a:defRPr>
            </a:lvl1pPr>
          </a:lstStyle>
          <a:p>
            <a:fld id="{8FCE3CE6-2D32-4D49-8826-92F5F2945AED}" type="slidenum">
              <a:rPr lang="en-US" smtClean="0"/>
              <a:t>‹#›</a:t>
            </a:fld>
            <a:endParaRPr lang="en-US"/>
          </a:p>
        </p:txBody>
      </p:sp>
    </p:spTree>
    <p:extLst>
      <p:ext uri="{BB962C8B-B14F-4D97-AF65-F5344CB8AC3E}">
        <p14:creationId xmlns:p14="http://schemas.microsoft.com/office/powerpoint/2010/main" val="2310326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88803" rtl="0" eaLnBrk="1" latinLnBrk="0" hangingPunct="1">
        <a:lnSpc>
          <a:spcPct val="90000"/>
        </a:lnSpc>
        <a:spcBef>
          <a:spcPct val="0"/>
        </a:spcBef>
        <a:buNone/>
        <a:defRPr sz="1871" kern="1200">
          <a:solidFill>
            <a:schemeClr val="tx1"/>
          </a:solidFill>
          <a:latin typeface="+mj-lt"/>
          <a:ea typeface="+mj-ea"/>
          <a:cs typeface="+mj-cs"/>
        </a:defRPr>
      </a:lvl1pPr>
    </p:titleStyle>
    <p:bodyStyle>
      <a:lvl1pPr marL="97201" indent="-97201" algn="l" defTabSz="388803" rtl="0" eaLnBrk="1" latinLnBrk="0" hangingPunct="1">
        <a:lnSpc>
          <a:spcPct val="90000"/>
        </a:lnSpc>
        <a:spcBef>
          <a:spcPts val="425"/>
        </a:spcBef>
        <a:buFont typeface="Arial" panose="020B0604020202020204" pitchFamily="34" charset="0"/>
        <a:buChar char="•"/>
        <a:defRPr sz="1191" kern="1200">
          <a:solidFill>
            <a:schemeClr val="tx1"/>
          </a:solidFill>
          <a:latin typeface="+mn-lt"/>
          <a:ea typeface="+mn-ea"/>
          <a:cs typeface="+mn-cs"/>
        </a:defRPr>
      </a:lvl1pPr>
      <a:lvl2pPr marL="291602" indent="-97201" algn="l" defTabSz="388803" rtl="0" eaLnBrk="1" latinLnBrk="0" hangingPunct="1">
        <a:lnSpc>
          <a:spcPct val="90000"/>
        </a:lnSpc>
        <a:spcBef>
          <a:spcPts val="213"/>
        </a:spcBef>
        <a:buFont typeface="Arial" panose="020B0604020202020204" pitchFamily="34" charset="0"/>
        <a:buChar char="•"/>
        <a:defRPr sz="1020" kern="1200">
          <a:solidFill>
            <a:schemeClr val="tx1"/>
          </a:solidFill>
          <a:latin typeface="+mn-lt"/>
          <a:ea typeface="+mn-ea"/>
          <a:cs typeface="+mn-cs"/>
        </a:defRPr>
      </a:lvl2pPr>
      <a:lvl3pPr marL="486004" indent="-97201" algn="l" defTabSz="388803" rtl="0" eaLnBrk="1" latinLnBrk="0" hangingPunct="1">
        <a:lnSpc>
          <a:spcPct val="90000"/>
        </a:lnSpc>
        <a:spcBef>
          <a:spcPts val="213"/>
        </a:spcBef>
        <a:buFont typeface="Arial" panose="020B0604020202020204" pitchFamily="34" charset="0"/>
        <a:buChar char="•"/>
        <a:defRPr sz="850" kern="1200">
          <a:solidFill>
            <a:schemeClr val="tx1"/>
          </a:solidFill>
          <a:latin typeface="+mn-lt"/>
          <a:ea typeface="+mn-ea"/>
          <a:cs typeface="+mn-cs"/>
        </a:defRPr>
      </a:lvl3pPr>
      <a:lvl4pPr marL="680405" indent="-97201" algn="l" defTabSz="388803" rtl="0" eaLnBrk="1" latinLnBrk="0" hangingPunct="1">
        <a:lnSpc>
          <a:spcPct val="90000"/>
        </a:lnSpc>
        <a:spcBef>
          <a:spcPts val="213"/>
        </a:spcBef>
        <a:buFont typeface="Arial" panose="020B0604020202020204" pitchFamily="34" charset="0"/>
        <a:buChar char="•"/>
        <a:defRPr sz="765" kern="1200">
          <a:solidFill>
            <a:schemeClr val="tx1"/>
          </a:solidFill>
          <a:latin typeface="+mn-lt"/>
          <a:ea typeface="+mn-ea"/>
          <a:cs typeface="+mn-cs"/>
        </a:defRPr>
      </a:lvl4pPr>
      <a:lvl5pPr marL="874806" indent="-97201" algn="l" defTabSz="388803" rtl="0" eaLnBrk="1" latinLnBrk="0" hangingPunct="1">
        <a:lnSpc>
          <a:spcPct val="90000"/>
        </a:lnSpc>
        <a:spcBef>
          <a:spcPts val="213"/>
        </a:spcBef>
        <a:buFont typeface="Arial" panose="020B0604020202020204" pitchFamily="34" charset="0"/>
        <a:buChar char="•"/>
        <a:defRPr sz="765" kern="1200">
          <a:solidFill>
            <a:schemeClr val="tx1"/>
          </a:solidFill>
          <a:latin typeface="+mn-lt"/>
          <a:ea typeface="+mn-ea"/>
          <a:cs typeface="+mn-cs"/>
        </a:defRPr>
      </a:lvl5pPr>
      <a:lvl6pPr marL="1069208" indent="-97201" algn="l" defTabSz="388803" rtl="0" eaLnBrk="1" latinLnBrk="0" hangingPunct="1">
        <a:lnSpc>
          <a:spcPct val="90000"/>
        </a:lnSpc>
        <a:spcBef>
          <a:spcPts val="213"/>
        </a:spcBef>
        <a:buFont typeface="Arial" panose="020B0604020202020204" pitchFamily="34" charset="0"/>
        <a:buChar char="•"/>
        <a:defRPr sz="765" kern="1200">
          <a:solidFill>
            <a:schemeClr val="tx1"/>
          </a:solidFill>
          <a:latin typeface="+mn-lt"/>
          <a:ea typeface="+mn-ea"/>
          <a:cs typeface="+mn-cs"/>
        </a:defRPr>
      </a:lvl6pPr>
      <a:lvl7pPr marL="1263609" indent="-97201" algn="l" defTabSz="388803" rtl="0" eaLnBrk="1" latinLnBrk="0" hangingPunct="1">
        <a:lnSpc>
          <a:spcPct val="90000"/>
        </a:lnSpc>
        <a:spcBef>
          <a:spcPts val="213"/>
        </a:spcBef>
        <a:buFont typeface="Arial" panose="020B0604020202020204" pitchFamily="34" charset="0"/>
        <a:buChar char="•"/>
        <a:defRPr sz="765" kern="1200">
          <a:solidFill>
            <a:schemeClr val="tx1"/>
          </a:solidFill>
          <a:latin typeface="+mn-lt"/>
          <a:ea typeface="+mn-ea"/>
          <a:cs typeface="+mn-cs"/>
        </a:defRPr>
      </a:lvl7pPr>
      <a:lvl8pPr marL="1458011" indent="-97201" algn="l" defTabSz="388803" rtl="0" eaLnBrk="1" latinLnBrk="0" hangingPunct="1">
        <a:lnSpc>
          <a:spcPct val="90000"/>
        </a:lnSpc>
        <a:spcBef>
          <a:spcPts val="213"/>
        </a:spcBef>
        <a:buFont typeface="Arial" panose="020B0604020202020204" pitchFamily="34" charset="0"/>
        <a:buChar char="•"/>
        <a:defRPr sz="765" kern="1200">
          <a:solidFill>
            <a:schemeClr val="tx1"/>
          </a:solidFill>
          <a:latin typeface="+mn-lt"/>
          <a:ea typeface="+mn-ea"/>
          <a:cs typeface="+mn-cs"/>
        </a:defRPr>
      </a:lvl8pPr>
      <a:lvl9pPr marL="1652412" indent="-97201" algn="l" defTabSz="388803" rtl="0" eaLnBrk="1" latinLnBrk="0" hangingPunct="1">
        <a:lnSpc>
          <a:spcPct val="90000"/>
        </a:lnSpc>
        <a:spcBef>
          <a:spcPts val="213"/>
        </a:spcBef>
        <a:buFont typeface="Arial" panose="020B0604020202020204" pitchFamily="34" charset="0"/>
        <a:buChar char="•"/>
        <a:defRPr sz="765" kern="1200">
          <a:solidFill>
            <a:schemeClr val="tx1"/>
          </a:solidFill>
          <a:latin typeface="+mn-lt"/>
          <a:ea typeface="+mn-ea"/>
          <a:cs typeface="+mn-cs"/>
        </a:defRPr>
      </a:lvl9pPr>
    </p:bodyStyle>
    <p:otherStyle>
      <a:defPPr>
        <a:defRPr lang="en-US"/>
      </a:defPPr>
      <a:lvl1pPr marL="0" algn="l" defTabSz="388803" rtl="0" eaLnBrk="1" latinLnBrk="0" hangingPunct="1">
        <a:defRPr sz="765" kern="1200">
          <a:solidFill>
            <a:schemeClr val="tx1"/>
          </a:solidFill>
          <a:latin typeface="+mn-lt"/>
          <a:ea typeface="+mn-ea"/>
          <a:cs typeface="+mn-cs"/>
        </a:defRPr>
      </a:lvl1pPr>
      <a:lvl2pPr marL="194401" algn="l" defTabSz="388803" rtl="0" eaLnBrk="1" latinLnBrk="0" hangingPunct="1">
        <a:defRPr sz="765" kern="1200">
          <a:solidFill>
            <a:schemeClr val="tx1"/>
          </a:solidFill>
          <a:latin typeface="+mn-lt"/>
          <a:ea typeface="+mn-ea"/>
          <a:cs typeface="+mn-cs"/>
        </a:defRPr>
      </a:lvl2pPr>
      <a:lvl3pPr marL="388803" algn="l" defTabSz="388803" rtl="0" eaLnBrk="1" latinLnBrk="0" hangingPunct="1">
        <a:defRPr sz="765" kern="1200">
          <a:solidFill>
            <a:schemeClr val="tx1"/>
          </a:solidFill>
          <a:latin typeface="+mn-lt"/>
          <a:ea typeface="+mn-ea"/>
          <a:cs typeface="+mn-cs"/>
        </a:defRPr>
      </a:lvl3pPr>
      <a:lvl4pPr marL="583204" algn="l" defTabSz="388803" rtl="0" eaLnBrk="1" latinLnBrk="0" hangingPunct="1">
        <a:defRPr sz="765" kern="1200">
          <a:solidFill>
            <a:schemeClr val="tx1"/>
          </a:solidFill>
          <a:latin typeface="+mn-lt"/>
          <a:ea typeface="+mn-ea"/>
          <a:cs typeface="+mn-cs"/>
        </a:defRPr>
      </a:lvl4pPr>
      <a:lvl5pPr marL="777606" algn="l" defTabSz="388803" rtl="0" eaLnBrk="1" latinLnBrk="0" hangingPunct="1">
        <a:defRPr sz="765" kern="1200">
          <a:solidFill>
            <a:schemeClr val="tx1"/>
          </a:solidFill>
          <a:latin typeface="+mn-lt"/>
          <a:ea typeface="+mn-ea"/>
          <a:cs typeface="+mn-cs"/>
        </a:defRPr>
      </a:lvl5pPr>
      <a:lvl6pPr marL="972007" algn="l" defTabSz="388803" rtl="0" eaLnBrk="1" latinLnBrk="0" hangingPunct="1">
        <a:defRPr sz="765" kern="1200">
          <a:solidFill>
            <a:schemeClr val="tx1"/>
          </a:solidFill>
          <a:latin typeface="+mn-lt"/>
          <a:ea typeface="+mn-ea"/>
          <a:cs typeface="+mn-cs"/>
        </a:defRPr>
      </a:lvl6pPr>
      <a:lvl7pPr marL="1166409" algn="l" defTabSz="388803" rtl="0" eaLnBrk="1" latinLnBrk="0" hangingPunct="1">
        <a:defRPr sz="765" kern="1200">
          <a:solidFill>
            <a:schemeClr val="tx1"/>
          </a:solidFill>
          <a:latin typeface="+mn-lt"/>
          <a:ea typeface="+mn-ea"/>
          <a:cs typeface="+mn-cs"/>
        </a:defRPr>
      </a:lvl7pPr>
      <a:lvl8pPr marL="1360810" algn="l" defTabSz="388803" rtl="0" eaLnBrk="1" latinLnBrk="0" hangingPunct="1">
        <a:defRPr sz="765" kern="1200">
          <a:solidFill>
            <a:schemeClr val="tx1"/>
          </a:solidFill>
          <a:latin typeface="+mn-lt"/>
          <a:ea typeface="+mn-ea"/>
          <a:cs typeface="+mn-cs"/>
        </a:defRPr>
      </a:lvl8pPr>
      <a:lvl9pPr marL="1555212" algn="l" defTabSz="388803" rtl="0" eaLnBrk="1" latinLnBrk="0" hangingPunct="1">
        <a:defRPr sz="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9F1D20-D4FC-993C-4032-2746783E954D}"/>
              </a:ext>
            </a:extLst>
          </p:cNvPr>
          <p:cNvPicPr>
            <a:picLocks noChangeAspect="1"/>
          </p:cNvPicPr>
          <p:nvPr/>
        </p:nvPicPr>
        <p:blipFill>
          <a:blip r:embed="rId3"/>
          <a:stretch>
            <a:fillRect/>
          </a:stretch>
        </p:blipFill>
        <p:spPr>
          <a:xfrm>
            <a:off x="71079" y="1840432"/>
            <a:ext cx="1369776" cy="1369776"/>
          </a:xfrm>
          <a:prstGeom prst="rect">
            <a:avLst/>
          </a:prstGeom>
        </p:spPr>
      </p:pic>
      <p:sp>
        <p:nvSpPr>
          <p:cNvPr id="9" name="Rounded Rectangle 8">
            <a:extLst>
              <a:ext uri="{FF2B5EF4-FFF2-40B4-BE49-F238E27FC236}">
                <a16:creationId xmlns:a16="http://schemas.microsoft.com/office/drawing/2014/main" id="{08C4C7F8-3378-B8AE-9B3B-D719CC9E58CA}"/>
              </a:ext>
            </a:extLst>
          </p:cNvPr>
          <p:cNvSpPr/>
          <p:nvPr/>
        </p:nvSpPr>
        <p:spPr>
          <a:xfrm>
            <a:off x="226771" y="4197989"/>
            <a:ext cx="3327417" cy="546384"/>
          </a:xfrm>
          <a:prstGeom prst="roundRect">
            <a:avLst/>
          </a:prstGeom>
          <a:solidFill>
            <a:srgbClr val="66C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90"/>
          </a:p>
        </p:txBody>
      </p:sp>
      <p:sp>
        <p:nvSpPr>
          <p:cNvPr id="7" name="Rounded Rectangle 6">
            <a:extLst>
              <a:ext uri="{FF2B5EF4-FFF2-40B4-BE49-F238E27FC236}">
                <a16:creationId xmlns:a16="http://schemas.microsoft.com/office/drawing/2014/main" id="{77E02EAF-2ACA-25E1-FDE6-FCB05FED0492}"/>
              </a:ext>
            </a:extLst>
          </p:cNvPr>
          <p:cNvSpPr/>
          <p:nvPr/>
        </p:nvSpPr>
        <p:spPr>
          <a:xfrm>
            <a:off x="544773" y="3660168"/>
            <a:ext cx="2765347" cy="473874"/>
          </a:xfrm>
          <a:prstGeom prst="roundRect">
            <a:avLst/>
          </a:prstGeom>
          <a:solidFill>
            <a:srgbClr val="66C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90"/>
          </a:p>
        </p:txBody>
      </p:sp>
      <p:sp>
        <p:nvSpPr>
          <p:cNvPr id="6" name="Rounded Rectangle 5">
            <a:extLst>
              <a:ext uri="{FF2B5EF4-FFF2-40B4-BE49-F238E27FC236}">
                <a16:creationId xmlns:a16="http://schemas.microsoft.com/office/drawing/2014/main" id="{17C0079A-E62A-F4AF-F181-1B78A42CC58A}"/>
              </a:ext>
            </a:extLst>
          </p:cNvPr>
          <p:cNvSpPr/>
          <p:nvPr/>
        </p:nvSpPr>
        <p:spPr>
          <a:xfrm>
            <a:off x="1476141" y="1837833"/>
            <a:ext cx="1220155" cy="1753356"/>
          </a:xfrm>
          <a:prstGeom prst="roundRect">
            <a:avLst/>
          </a:prstGeom>
          <a:solidFill>
            <a:srgbClr val="66C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90"/>
          </a:p>
        </p:txBody>
      </p:sp>
      <p:sp>
        <p:nvSpPr>
          <p:cNvPr id="12" name="TextBox 11">
            <a:extLst>
              <a:ext uri="{FF2B5EF4-FFF2-40B4-BE49-F238E27FC236}">
                <a16:creationId xmlns:a16="http://schemas.microsoft.com/office/drawing/2014/main" id="{296C9FCD-2F37-A211-7529-B1D7A0EB6149}"/>
              </a:ext>
            </a:extLst>
          </p:cNvPr>
          <p:cNvSpPr txBox="1"/>
          <p:nvPr/>
        </p:nvSpPr>
        <p:spPr>
          <a:xfrm>
            <a:off x="130454" y="1012193"/>
            <a:ext cx="1925950" cy="307777"/>
          </a:xfrm>
          <a:prstGeom prst="rect">
            <a:avLst/>
          </a:prstGeom>
          <a:noFill/>
        </p:spPr>
        <p:txBody>
          <a:bodyPr wrap="square" rtlCol="0">
            <a:spAutoFit/>
          </a:bodyPr>
          <a:lstStyle/>
          <a:p>
            <a:r>
              <a:rPr lang="en-US" sz="1400" b="1" dirty="0">
                <a:solidFill>
                  <a:srgbClr val="0A3820"/>
                </a:solidFill>
              </a:rPr>
              <a:t>Co-branded images</a:t>
            </a:r>
          </a:p>
        </p:txBody>
      </p:sp>
      <p:sp>
        <p:nvSpPr>
          <p:cNvPr id="18" name="TextBox 17">
            <a:extLst>
              <a:ext uri="{FF2B5EF4-FFF2-40B4-BE49-F238E27FC236}">
                <a16:creationId xmlns:a16="http://schemas.microsoft.com/office/drawing/2014/main" id="{1951F702-7582-7CE7-3A90-76D2F1E80551}"/>
              </a:ext>
            </a:extLst>
          </p:cNvPr>
          <p:cNvSpPr txBox="1"/>
          <p:nvPr/>
        </p:nvSpPr>
        <p:spPr>
          <a:xfrm>
            <a:off x="122977" y="1217540"/>
            <a:ext cx="3764811" cy="507831"/>
          </a:xfrm>
          <a:prstGeom prst="rect">
            <a:avLst/>
          </a:prstGeom>
          <a:noFill/>
        </p:spPr>
        <p:txBody>
          <a:bodyPr wrap="square" rtlCol="0">
            <a:spAutoFit/>
          </a:bodyPr>
          <a:lstStyle/>
          <a:p>
            <a:r>
              <a:rPr lang="en-US" sz="900" b="1" dirty="0">
                <a:solidFill>
                  <a:srgbClr val="0A3820"/>
                </a:solidFill>
              </a:rPr>
              <a:t>Stand together against abuse with the Retail Trust. </a:t>
            </a:r>
          </a:p>
          <a:p>
            <a:r>
              <a:rPr lang="en-US" sz="900" b="1" dirty="0">
                <a:solidFill>
                  <a:srgbClr val="0A3820"/>
                </a:solidFill>
              </a:rPr>
              <a:t>Add your company branding and images to the materials and share with your colleagues. </a:t>
            </a:r>
          </a:p>
        </p:txBody>
      </p:sp>
      <p:sp>
        <p:nvSpPr>
          <p:cNvPr id="19" name="TextBox 18">
            <a:extLst>
              <a:ext uri="{FF2B5EF4-FFF2-40B4-BE49-F238E27FC236}">
                <a16:creationId xmlns:a16="http://schemas.microsoft.com/office/drawing/2014/main" id="{5D3292EA-4FFC-890C-1CD4-70F105881062}"/>
              </a:ext>
            </a:extLst>
          </p:cNvPr>
          <p:cNvSpPr txBox="1"/>
          <p:nvPr/>
        </p:nvSpPr>
        <p:spPr>
          <a:xfrm>
            <a:off x="1479924" y="1920313"/>
            <a:ext cx="1152960" cy="1708160"/>
          </a:xfrm>
          <a:prstGeom prst="rect">
            <a:avLst/>
          </a:prstGeom>
          <a:noFill/>
        </p:spPr>
        <p:txBody>
          <a:bodyPr wrap="square" rtlCol="0">
            <a:spAutoFit/>
          </a:bodyPr>
          <a:lstStyle/>
          <a:p>
            <a:pPr marL="134579" indent="-134579">
              <a:buAutoNum type="arabicPeriod"/>
            </a:pPr>
            <a:r>
              <a:rPr lang="en-US" sz="700" dirty="0">
                <a:solidFill>
                  <a:srgbClr val="0A3820"/>
                </a:solidFill>
              </a:rPr>
              <a:t>Insert an image of your colleagues. These work best if they are looking at the camera smiling and in one of your workplace settings. </a:t>
            </a:r>
          </a:p>
          <a:p>
            <a:pPr marL="134579" indent="-134579">
              <a:buAutoNum type="arabicPeriod"/>
            </a:pPr>
            <a:r>
              <a:rPr lang="en-US" sz="700" dirty="0">
                <a:solidFill>
                  <a:srgbClr val="0A3820"/>
                </a:solidFill>
              </a:rPr>
              <a:t>Right click on that image and choose ‘Send to back’ this should place your image in the frame of the poster. Tweak the size and position until you are happy. </a:t>
            </a:r>
          </a:p>
        </p:txBody>
      </p:sp>
      <p:sp>
        <p:nvSpPr>
          <p:cNvPr id="24" name="TextBox 23">
            <a:extLst>
              <a:ext uri="{FF2B5EF4-FFF2-40B4-BE49-F238E27FC236}">
                <a16:creationId xmlns:a16="http://schemas.microsoft.com/office/drawing/2014/main" id="{D67F0785-CF93-32DB-BAFD-D968E572600D}"/>
              </a:ext>
            </a:extLst>
          </p:cNvPr>
          <p:cNvSpPr txBox="1"/>
          <p:nvPr/>
        </p:nvSpPr>
        <p:spPr>
          <a:xfrm>
            <a:off x="577668" y="3673669"/>
            <a:ext cx="2765347" cy="415498"/>
          </a:xfrm>
          <a:prstGeom prst="rect">
            <a:avLst/>
          </a:prstGeom>
          <a:noFill/>
        </p:spPr>
        <p:txBody>
          <a:bodyPr wrap="square" rtlCol="0">
            <a:spAutoFit/>
          </a:bodyPr>
          <a:lstStyle/>
          <a:p>
            <a:pPr marL="134579" indent="-134579">
              <a:buAutoNum type="arabicPeriod" startAt="3"/>
            </a:pPr>
            <a:r>
              <a:rPr lang="en-US" sz="700" dirty="0">
                <a:solidFill>
                  <a:srgbClr val="0A3820"/>
                </a:solidFill>
              </a:rPr>
              <a:t>Insert your logo. </a:t>
            </a:r>
          </a:p>
          <a:p>
            <a:pPr marL="134579" indent="-134579">
              <a:buAutoNum type="arabicPeriod" startAt="3"/>
            </a:pPr>
            <a:r>
              <a:rPr lang="en-US" sz="700" dirty="0">
                <a:solidFill>
                  <a:srgbClr val="0A3820"/>
                </a:solidFill>
              </a:rPr>
              <a:t>Change the size to match the size to fit and place it to the left in the white space or above ‘against abuse’. </a:t>
            </a:r>
          </a:p>
        </p:txBody>
      </p:sp>
      <p:sp>
        <p:nvSpPr>
          <p:cNvPr id="26" name="TextBox 25">
            <a:extLst>
              <a:ext uri="{FF2B5EF4-FFF2-40B4-BE49-F238E27FC236}">
                <a16:creationId xmlns:a16="http://schemas.microsoft.com/office/drawing/2014/main" id="{C767B3CB-4186-8A10-E3C6-E249BBACA0DF}"/>
              </a:ext>
            </a:extLst>
          </p:cNvPr>
          <p:cNvSpPr txBox="1"/>
          <p:nvPr/>
        </p:nvSpPr>
        <p:spPr>
          <a:xfrm>
            <a:off x="326267" y="4240600"/>
            <a:ext cx="3170399" cy="480749"/>
          </a:xfrm>
          <a:prstGeom prst="rect">
            <a:avLst/>
          </a:prstGeom>
          <a:noFill/>
        </p:spPr>
        <p:txBody>
          <a:bodyPr wrap="square" lIns="49380" tIns="24690" rIns="49380" bIns="24690" rtlCol="0" anchor="t">
            <a:spAutoFit/>
          </a:bodyPr>
          <a:lstStyle/>
          <a:p>
            <a:r>
              <a:rPr lang="en-US" sz="700" dirty="0">
                <a:solidFill>
                  <a:srgbClr val="0A3820"/>
                </a:solidFill>
              </a:rPr>
              <a:t>5. To get the images, delete this instructional slide. Choose file, then export and chose the file type required (we recommend PDF for print and JPEG for anything being shared digitally).  If you would like the original artwork files or any support please contact Chloe at marketing@retailtrust.org.uk</a:t>
            </a:r>
          </a:p>
        </p:txBody>
      </p:sp>
      <p:cxnSp>
        <p:nvCxnSpPr>
          <p:cNvPr id="34" name="Straight Arrow Connector 33">
            <a:extLst>
              <a:ext uri="{FF2B5EF4-FFF2-40B4-BE49-F238E27FC236}">
                <a16:creationId xmlns:a16="http://schemas.microsoft.com/office/drawing/2014/main" id="{78366884-3E2D-EB73-E8FB-F2634C2137FC}"/>
              </a:ext>
            </a:extLst>
          </p:cNvPr>
          <p:cNvCxnSpPr>
            <a:cxnSpLocks/>
          </p:cNvCxnSpPr>
          <p:nvPr/>
        </p:nvCxnSpPr>
        <p:spPr>
          <a:xfrm flipH="1">
            <a:off x="1299307" y="2030946"/>
            <a:ext cx="266108" cy="16046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Rounded Rectangle 1">
            <a:extLst>
              <a:ext uri="{FF2B5EF4-FFF2-40B4-BE49-F238E27FC236}">
                <a16:creationId xmlns:a16="http://schemas.microsoft.com/office/drawing/2014/main" id="{FD478091-B42D-15A1-ED5C-8062F9A1EF87}"/>
              </a:ext>
            </a:extLst>
          </p:cNvPr>
          <p:cNvSpPr/>
          <p:nvPr/>
        </p:nvSpPr>
        <p:spPr>
          <a:xfrm rot="314223">
            <a:off x="2826712" y="-113805"/>
            <a:ext cx="1164601" cy="1021445"/>
          </a:xfrm>
          <a:prstGeom prst="roundRect">
            <a:avLst/>
          </a:prstGeom>
          <a:solidFill>
            <a:srgbClr val="F9A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90" dirty="0"/>
          </a:p>
        </p:txBody>
      </p:sp>
      <p:pic>
        <p:nvPicPr>
          <p:cNvPr id="4" name="Picture 3">
            <a:extLst>
              <a:ext uri="{FF2B5EF4-FFF2-40B4-BE49-F238E27FC236}">
                <a16:creationId xmlns:a16="http://schemas.microsoft.com/office/drawing/2014/main" id="{7CDEE2B7-7109-55FF-969A-9F3F844CC4A2}"/>
              </a:ext>
            </a:extLst>
          </p:cNvPr>
          <p:cNvPicPr>
            <a:picLocks noChangeAspect="1"/>
          </p:cNvPicPr>
          <p:nvPr/>
        </p:nvPicPr>
        <p:blipFill>
          <a:blip r:embed="rId4"/>
          <a:stretch>
            <a:fillRect/>
          </a:stretch>
        </p:blipFill>
        <p:spPr>
          <a:xfrm>
            <a:off x="2973059" y="321671"/>
            <a:ext cx="720119" cy="411497"/>
          </a:xfrm>
          <a:prstGeom prst="rect">
            <a:avLst/>
          </a:prstGeom>
        </p:spPr>
      </p:pic>
      <p:pic>
        <p:nvPicPr>
          <p:cNvPr id="5" name="Picture 4">
            <a:extLst>
              <a:ext uri="{FF2B5EF4-FFF2-40B4-BE49-F238E27FC236}">
                <a16:creationId xmlns:a16="http://schemas.microsoft.com/office/drawing/2014/main" id="{7E9BD620-D4E1-FFA5-67C0-C13867B6FAFE}"/>
              </a:ext>
            </a:extLst>
          </p:cNvPr>
          <p:cNvPicPr>
            <a:picLocks noChangeAspect="1"/>
          </p:cNvPicPr>
          <p:nvPr/>
        </p:nvPicPr>
        <p:blipFill>
          <a:blip r:embed="rId5"/>
          <a:stretch>
            <a:fillRect/>
          </a:stretch>
        </p:blipFill>
        <p:spPr>
          <a:xfrm>
            <a:off x="154127" y="114965"/>
            <a:ext cx="1252973" cy="844752"/>
          </a:xfrm>
          <a:prstGeom prst="rect">
            <a:avLst/>
          </a:prstGeom>
        </p:spPr>
      </p:pic>
      <p:pic>
        <p:nvPicPr>
          <p:cNvPr id="16" name="Picture 15">
            <a:extLst>
              <a:ext uri="{FF2B5EF4-FFF2-40B4-BE49-F238E27FC236}">
                <a16:creationId xmlns:a16="http://schemas.microsoft.com/office/drawing/2014/main" id="{324A8422-F94C-19DC-F53B-19E9A55A9FD4}"/>
              </a:ext>
            </a:extLst>
          </p:cNvPr>
          <p:cNvPicPr>
            <a:picLocks noChangeAspect="1"/>
          </p:cNvPicPr>
          <p:nvPr/>
        </p:nvPicPr>
        <p:blipFill>
          <a:blip r:embed="rId6"/>
          <a:stretch>
            <a:fillRect/>
          </a:stretch>
        </p:blipFill>
        <p:spPr>
          <a:xfrm>
            <a:off x="2684330" y="1844906"/>
            <a:ext cx="1132380" cy="1132380"/>
          </a:xfrm>
          <a:prstGeom prst="rect">
            <a:avLst/>
          </a:prstGeom>
        </p:spPr>
      </p:pic>
      <p:cxnSp>
        <p:nvCxnSpPr>
          <p:cNvPr id="35" name="Straight Arrow Connector 34">
            <a:extLst>
              <a:ext uri="{FF2B5EF4-FFF2-40B4-BE49-F238E27FC236}">
                <a16:creationId xmlns:a16="http://schemas.microsoft.com/office/drawing/2014/main" id="{D15B2F5B-93C0-6D7A-09D9-3F57F98EEF48}"/>
              </a:ext>
            </a:extLst>
          </p:cNvPr>
          <p:cNvCxnSpPr>
            <a:cxnSpLocks/>
          </p:cNvCxnSpPr>
          <p:nvPr/>
        </p:nvCxnSpPr>
        <p:spPr>
          <a:xfrm flipH="1" flipV="1">
            <a:off x="481432" y="3210208"/>
            <a:ext cx="1134618" cy="108822"/>
          </a:xfrm>
          <a:prstGeom prst="straightConnector1">
            <a:avLst/>
          </a:prstGeom>
          <a:ln>
            <a:solidFill>
              <a:srgbClr val="0A382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B0933A6-0C81-0662-1882-CC6670D427F7}"/>
              </a:ext>
            </a:extLst>
          </p:cNvPr>
          <p:cNvCxnSpPr>
            <a:cxnSpLocks/>
          </p:cNvCxnSpPr>
          <p:nvPr/>
        </p:nvCxnSpPr>
        <p:spPr>
          <a:xfrm flipV="1">
            <a:off x="2608066" y="2923450"/>
            <a:ext cx="216628" cy="312948"/>
          </a:xfrm>
          <a:prstGeom prst="straightConnector1">
            <a:avLst/>
          </a:prstGeom>
          <a:ln>
            <a:solidFill>
              <a:srgbClr val="0A382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725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A38DB4-787B-04F5-97DF-F9467DE1D147}"/>
              </a:ext>
            </a:extLst>
          </p:cNvPr>
          <p:cNvPicPr>
            <a:picLocks noChangeAspect="1"/>
          </p:cNvPicPr>
          <p:nvPr/>
        </p:nvPicPr>
        <p:blipFill>
          <a:blip r:embed="rId2"/>
          <a:stretch>
            <a:fillRect/>
          </a:stretch>
        </p:blipFill>
        <p:spPr>
          <a:xfrm>
            <a:off x="0" y="251"/>
            <a:ext cx="3887788" cy="4858836"/>
          </a:xfrm>
          <a:prstGeom prst="rect">
            <a:avLst/>
          </a:prstGeom>
        </p:spPr>
      </p:pic>
    </p:spTree>
    <p:extLst>
      <p:ext uri="{BB962C8B-B14F-4D97-AF65-F5344CB8AC3E}">
        <p14:creationId xmlns:p14="http://schemas.microsoft.com/office/powerpoint/2010/main" val="418672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D32DE5-1781-8754-D36A-18FA54D3C52D}"/>
              </a:ext>
            </a:extLst>
          </p:cNvPr>
          <p:cNvPicPr>
            <a:picLocks noChangeAspect="1"/>
          </p:cNvPicPr>
          <p:nvPr/>
        </p:nvPicPr>
        <p:blipFill>
          <a:blip r:embed="rId2"/>
          <a:stretch>
            <a:fillRect/>
          </a:stretch>
        </p:blipFill>
        <p:spPr>
          <a:xfrm>
            <a:off x="0" y="251"/>
            <a:ext cx="3887788" cy="4858836"/>
          </a:xfrm>
          <a:prstGeom prst="rect">
            <a:avLst/>
          </a:prstGeom>
        </p:spPr>
      </p:pic>
    </p:spTree>
    <p:extLst>
      <p:ext uri="{BB962C8B-B14F-4D97-AF65-F5344CB8AC3E}">
        <p14:creationId xmlns:p14="http://schemas.microsoft.com/office/powerpoint/2010/main" val="13177026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a61c7f6-85f1-46c1-8edb-59072492b96f" xsi:nil="true"/>
    <lcf76f155ced4ddcb4097134ff3c332f xmlns="929f3a9c-c9a8-4b53-9d3b-dd3394411a44">
      <Terms xmlns="http://schemas.microsoft.com/office/infopath/2007/PartnerControls"/>
    </lcf76f155ced4ddcb4097134ff3c332f>
    <Headerimage xmlns="929f3a9c-c9a8-4b53-9d3b-dd3394411a4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6AA97B99C9FD48A5D80FAFDA992329" ma:contentTypeVersion="22" ma:contentTypeDescription="Create a new document." ma:contentTypeScope="" ma:versionID="7c6b356db17c1d0b24b6df0df43ce595">
  <xsd:schema xmlns:xsd="http://www.w3.org/2001/XMLSchema" xmlns:xs="http://www.w3.org/2001/XMLSchema" xmlns:p="http://schemas.microsoft.com/office/2006/metadata/properties" xmlns:ns2="929f3a9c-c9a8-4b53-9d3b-dd3394411a44" xmlns:ns3="ea61c7f6-85f1-46c1-8edb-59072492b96f" targetNamespace="http://schemas.microsoft.com/office/2006/metadata/properties" ma:root="true" ma:fieldsID="25f516a4b97e23e518d0168cb35182f4" ns2:_="" ns3:_="">
    <xsd:import namespace="929f3a9c-c9a8-4b53-9d3b-dd3394411a44"/>
    <xsd:import namespace="ea61c7f6-85f1-46c1-8edb-59072492b96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Headerimag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f3a9c-c9a8-4b53-9d3b-dd3394411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Headerimage" ma:index="20" nillable="true" ma:displayName="Header image" ma:format="Dropdown" ma:internalName="Headerimage">
      <xsd:simpleType>
        <xsd:restriction base="dms:Text">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6d82cb-9fdd-4c7d-9294-7323c1f9cc0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61c7f6-85f1-46c1-8edb-59072492b96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cd7f4df-acd4-4f53-9828-e0a44d34aeb4}" ma:internalName="TaxCatchAll" ma:showField="CatchAllData" ma:web="ea61c7f6-85f1-46c1-8edb-59072492b9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EA474B-7DD4-45F9-8E53-A7344F6E4F48}">
  <ds:schemaRefs>
    <ds:schemaRef ds:uri="http://schemas.microsoft.com/sharepoint/v3/contenttype/forms"/>
  </ds:schemaRefs>
</ds:datastoreItem>
</file>

<file path=customXml/itemProps2.xml><?xml version="1.0" encoding="utf-8"?>
<ds:datastoreItem xmlns:ds="http://schemas.openxmlformats.org/officeDocument/2006/customXml" ds:itemID="{5C5F0216-0F50-4A96-9E7A-3997B5E564C4}">
  <ds:schemaRefs>
    <ds:schemaRef ds:uri="929f3a9c-c9a8-4b53-9d3b-dd3394411a44"/>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http://purl.org/dc/elements/1.1/"/>
    <ds:schemaRef ds:uri="ea61c7f6-85f1-46c1-8edb-59072492b96f"/>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3EB6CC2-5856-4393-A262-9CC19EEF4B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9f3a9c-c9a8-4b53-9d3b-dd3394411a44"/>
    <ds:schemaRef ds:uri="ea61c7f6-85f1-46c1-8edb-59072492b9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2139</TotalTime>
  <Words>175</Words>
  <Application>Microsoft Macintosh PowerPoint</Application>
  <PresentationFormat>Custom</PresentationFormat>
  <Paragraphs>9</Paragraphs>
  <Slides>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Chloe Ashley</dc:creator>
  <cp:lastModifiedBy>Chloe Ashley</cp:lastModifiedBy>
  <cp:revision>4</cp:revision>
  <dcterms:created xsi:type="dcterms:W3CDTF">2024-10-14T08:35:32Z</dcterms:created>
  <dcterms:modified xsi:type="dcterms:W3CDTF">2025-08-27T21:46:13Z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0x010100166AA97B99C9FD48A5D80FAFDA992329</vt:lpwstr>
  </property>
  <property fmtid="{D5CDD505-2E9C-101B-9397-08002B2CF9AE}" pid="3" name="MediaServiceImageTags">
    <vt:lpwstr/>
  </property>
</Properties>
</file>